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714a884cb84e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a5572125d3426a"/>
  </p:sldMasterIdLst>
  <p:sldIdLst>
    <p:sldId xmlns:r="http://schemas.openxmlformats.org/officeDocument/2006/relationships" id="256" r:id="R651908ea280743a4"/>
    <p:sldId xmlns:r="http://schemas.openxmlformats.org/officeDocument/2006/relationships" id="257" r:id="R253a81d930514e00"/>
    <p:sldId xmlns:r="http://schemas.openxmlformats.org/officeDocument/2006/relationships" id="258" r:id="R17db54e74d4441e8"/>
    <p:sldId xmlns:r="http://schemas.openxmlformats.org/officeDocument/2006/relationships" id="259" r:id="Ra2cc4fac6ad540f5"/>
    <p:sldId xmlns:r="http://schemas.openxmlformats.org/officeDocument/2006/relationships" id="260" r:id="R9b6f4a40699d4689"/>
    <p:sldId xmlns:r="http://schemas.openxmlformats.org/officeDocument/2006/relationships" id="261" r:id="R17922655799e42d7"/>
    <p:sldId xmlns:r="http://schemas.openxmlformats.org/officeDocument/2006/relationships" id="262" r:id="Rd95687964e3d42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a5572125d3426a" /><Relationship Type="http://schemas.openxmlformats.org/officeDocument/2006/relationships/slide" Target="/ppt/slides/slide1.xml" Id="R651908ea280743a4" /><Relationship Type="http://schemas.openxmlformats.org/officeDocument/2006/relationships/slide" Target="/ppt/slides/slide2.xml" Id="R253a81d930514e00" /><Relationship Type="http://schemas.openxmlformats.org/officeDocument/2006/relationships/slide" Target="/ppt/slides/slide3.xml" Id="R17db54e74d4441e8" /><Relationship Type="http://schemas.openxmlformats.org/officeDocument/2006/relationships/slide" Target="/ppt/slides/slide4.xml" Id="Ra2cc4fac6ad540f5" /><Relationship Type="http://schemas.openxmlformats.org/officeDocument/2006/relationships/slide" Target="/ppt/slides/slide5.xml" Id="R9b6f4a40699d4689" /><Relationship Type="http://schemas.openxmlformats.org/officeDocument/2006/relationships/slide" Target="/ppt/slides/slide6.xml" Id="R17922655799e42d7" /><Relationship Type="http://schemas.openxmlformats.org/officeDocument/2006/relationships/slide" Target="/ppt/slides/slide7.xml" Id="Rd95687964e3d42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66845c98494f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d0d1fc9524da3" /><Relationship Type="http://schemas.openxmlformats.org/officeDocument/2006/relationships/theme" Target="/ppt/slideMasters/theme/theme1.xml" Id="R69641b9c674e42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9d0d1fc9524d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ade8a0b0c4a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7cdd504b247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5e85f46ec47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c2d223bf14c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12631c8de4f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c3962f3cc4e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4686a52e046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KEJOH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KEJOH FINANS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131 335 017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131 360 058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KEJOH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930 167 622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FINANS AS</a:t>
            </a:r>
          </a:p>
        </p:txBody>
      </p:sp>
    </p:spTree>
  </p:cSld>
  <p:clrMapOvr>
    <a:masterClrMapping xmlns:a="http://schemas.openxmlformats.org/drawingml/2006/main"/>
  </p:clrMapOvr>
</p:sld>
</file>