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c579e6a9d45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c973ccb3a49f5"/>
  </p:sldMasterIdLst>
  <p:sldIdLst>
    <p:sldId xmlns:r="http://schemas.openxmlformats.org/officeDocument/2006/relationships" id="256" r:id="R5ac74ea963dd414d"/>
    <p:sldId xmlns:r="http://schemas.openxmlformats.org/officeDocument/2006/relationships" id="257" r:id="R0d6e2330155a48f0"/>
    <p:sldId xmlns:r="http://schemas.openxmlformats.org/officeDocument/2006/relationships" id="258" r:id="R02a4666af7da4c5c"/>
    <p:sldId xmlns:r="http://schemas.openxmlformats.org/officeDocument/2006/relationships" id="259" r:id="Rd0bb1c5608884427"/>
    <p:sldId xmlns:r="http://schemas.openxmlformats.org/officeDocument/2006/relationships" id="260" r:id="R4e8222ed76ba4c17"/>
    <p:sldId xmlns:r="http://schemas.openxmlformats.org/officeDocument/2006/relationships" id="261" r:id="R6a12a6981d7a47d1"/>
    <p:sldId xmlns:r="http://schemas.openxmlformats.org/officeDocument/2006/relationships" id="262" r:id="R22976497700544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c973ccb3a49f5" /><Relationship Type="http://schemas.openxmlformats.org/officeDocument/2006/relationships/slide" Target="/ppt/slides/slide1.xml" Id="R5ac74ea963dd414d" /><Relationship Type="http://schemas.openxmlformats.org/officeDocument/2006/relationships/slide" Target="/ppt/slides/slide2.xml" Id="R0d6e2330155a48f0" /><Relationship Type="http://schemas.openxmlformats.org/officeDocument/2006/relationships/slide" Target="/ppt/slides/slide3.xml" Id="R02a4666af7da4c5c" /><Relationship Type="http://schemas.openxmlformats.org/officeDocument/2006/relationships/slide" Target="/ppt/slides/slide4.xml" Id="Rd0bb1c5608884427" /><Relationship Type="http://schemas.openxmlformats.org/officeDocument/2006/relationships/slide" Target="/ppt/slides/slide5.xml" Id="R4e8222ed76ba4c17" /><Relationship Type="http://schemas.openxmlformats.org/officeDocument/2006/relationships/slide" Target="/ppt/slides/slide6.xml" Id="R6a12a6981d7a47d1" /><Relationship Type="http://schemas.openxmlformats.org/officeDocument/2006/relationships/slide" Target="/ppt/slides/slide7.xml" Id="R22976497700544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a273310bb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9ac23275746db" /><Relationship Type="http://schemas.openxmlformats.org/officeDocument/2006/relationships/theme" Target="/ppt/slideMasters/theme/theme1.xml" Id="R14965a31a1bc49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29ac232757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49ef8dfef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1afd9eef14f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fd926563c4f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d525b92dd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572b3839044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9bb3b527449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156d603c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KSJOH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131 335 017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131 360 059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FINANS AS</a:t>
            </a:r>
          </a:p>
        </p:txBody>
      </p:sp>
    </p:spTree>
  </p:cSld>
  <p:clrMapOvr>
    <a:masterClrMapping xmlns:a="http://schemas.openxmlformats.org/drawingml/2006/main"/>
  </p:clrMapOvr>
</p:sld>
</file>