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502926071d42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5e6a7435174955"/>
  </p:sldMasterIdLst>
  <p:sldIdLst>
    <p:sldId xmlns:r="http://schemas.openxmlformats.org/officeDocument/2006/relationships" id="256" r:id="Ra3deaf2aa92f4796"/>
    <p:sldId xmlns:r="http://schemas.openxmlformats.org/officeDocument/2006/relationships" id="257" r:id="Rb8c174f39183410d"/>
    <p:sldId xmlns:r="http://schemas.openxmlformats.org/officeDocument/2006/relationships" id="258" r:id="Rac9e5e31f0344287"/>
    <p:sldId xmlns:r="http://schemas.openxmlformats.org/officeDocument/2006/relationships" id="259" r:id="R2d0702dcb2314ce7"/>
    <p:sldId xmlns:r="http://schemas.openxmlformats.org/officeDocument/2006/relationships" id="260" r:id="R56586f0d95634eb9"/>
    <p:sldId xmlns:r="http://schemas.openxmlformats.org/officeDocument/2006/relationships" id="261" r:id="Rcfbfad736b6c4b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e6a7435174955" /><Relationship Type="http://schemas.openxmlformats.org/officeDocument/2006/relationships/slide" Target="/ppt/slides/slide1.xml" Id="Ra3deaf2aa92f4796" /><Relationship Type="http://schemas.openxmlformats.org/officeDocument/2006/relationships/slide" Target="/ppt/slides/slide2.xml" Id="Rb8c174f39183410d" /><Relationship Type="http://schemas.openxmlformats.org/officeDocument/2006/relationships/slide" Target="/ppt/slides/slide3.xml" Id="Rac9e5e31f0344287" /><Relationship Type="http://schemas.openxmlformats.org/officeDocument/2006/relationships/slide" Target="/ppt/slides/slide4.xml" Id="R2d0702dcb2314ce7" /><Relationship Type="http://schemas.openxmlformats.org/officeDocument/2006/relationships/slide" Target="/ppt/slides/slide5.xml" Id="R56586f0d95634eb9" /><Relationship Type="http://schemas.openxmlformats.org/officeDocument/2006/relationships/slide" Target="/ppt/slides/slide6.xml" Id="Rcfbfad736b6c4b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31e1ed833a4b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8bc998b944c47" /><Relationship Type="http://schemas.openxmlformats.org/officeDocument/2006/relationships/theme" Target="/ppt/slideMasters/theme/theme1.xml" Id="Rd0349641c16a4e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88bc998b944c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0bb6f057143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315e982204c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cde2b7a604d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9063082344f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af22d802247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c284231044f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AUD OG OLAV HJORTESETS ALMINNELIGE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 OG OLAV HJORTESETS ALMINNELIGE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 OG OLAV HJORTESETS ALMINNELIGE STIFTELSE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 OG OLAV HJORTESETS ALMINNELIGE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 OG OLAV HJORTESETS ALMINNELIGE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 OG OLAV HJORTESETS ALMINNELIGE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150 518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150 518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127 302 527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127 340 363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 OG OLAV HJORTESETS ALMINNELIGE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Arnfinn Brechan, Håkon Magnussons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930 179 485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 OG OLAV HJORTESETS ALMINNELIGE STIFTELSE</a:t>
            </a:r>
          </a:p>
        </p:txBody>
      </p:sp>
    </p:spTree>
  </p:cSld>
  <p:clrMapOvr>
    <a:masterClrMapping xmlns:a="http://schemas.openxmlformats.org/drawingml/2006/main"/>
  </p:clrMapOvr>
</p:sld>
</file>