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9b79bf4ea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1dfca2ff446ba"/>
  </p:sldMasterIdLst>
  <p:sldIdLst>
    <p:sldId xmlns:r="http://schemas.openxmlformats.org/officeDocument/2006/relationships" id="256" r:id="R744e6a1a820d4e29"/>
    <p:sldId xmlns:r="http://schemas.openxmlformats.org/officeDocument/2006/relationships" id="257" r:id="Rcfb02382d6594525"/>
    <p:sldId xmlns:r="http://schemas.openxmlformats.org/officeDocument/2006/relationships" id="258" r:id="Ref9bde2258dd46a4"/>
    <p:sldId xmlns:r="http://schemas.openxmlformats.org/officeDocument/2006/relationships" id="259" r:id="R6b537a7cc8134ece"/>
    <p:sldId xmlns:r="http://schemas.openxmlformats.org/officeDocument/2006/relationships" id="260" r:id="Rd6111cd0f13e448f"/>
    <p:sldId xmlns:r="http://schemas.openxmlformats.org/officeDocument/2006/relationships" id="261" r:id="R5528e49394bf4ce9"/>
    <p:sldId xmlns:r="http://schemas.openxmlformats.org/officeDocument/2006/relationships" id="262" r:id="R278f2963dbc8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1dfca2ff446ba" /><Relationship Type="http://schemas.openxmlformats.org/officeDocument/2006/relationships/slide" Target="/ppt/slides/slide1.xml" Id="R744e6a1a820d4e29" /><Relationship Type="http://schemas.openxmlformats.org/officeDocument/2006/relationships/slide" Target="/ppt/slides/slide2.xml" Id="Rcfb02382d6594525" /><Relationship Type="http://schemas.openxmlformats.org/officeDocument/2006/relationships/slide" Target="/ppt/slides/slide3.xml" Id="Ref9bde2258dd46a4" /><Relationship Type="http://schemas.openxmlformats.org/officeDocument/2006/relationships/slide" Target="/ppt/slides/slide4.xml" Id="R6b537a7cc8134ece" /><Relationship Type="http://schemas.openxmlformats.org/officeDocument/2006/relationships/slide" Target="/ppt/slides/slide5.xml" Id="Rd6111cd0f13e448f" /><Relationship Type="http://schemas.openxmlformats.org/officeDocument/2006/relationships/slide" Target="/ppt/slides/slide6.xml" Id="R5528e49394bf4ce9" /><Relationship Type="http://schemas.openxmlformats.org/officeDocument/2006/relationships/slide" Target="/ppt/slides/slide7.xml" Id="R278f2963dbc8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01528aca0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3a4318714584" /><Relationship Type="http://schemas.openxmlformats.org/officeDocument/2006/relationships/theme" Target="/ppt/slideMasters/theme/theme1.xml" Id="Rbb0f646693dc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03a431871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1ed966bc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c838cbba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b602de442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e81fd1b0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691c4fd6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f6390caeb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ab28ece30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