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dcc8af5b24d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6c26b2b194006"/>
  </p:sldMasterIdLst>
  <p:sldIdLst>
    <p:sldId xmlns:r="http://schemas.openxmlformats.org/officeDocument/2006/relationships" id="256" r:id="R15b07d51dc0942d2"/>
    <p:sldId xmlns:r="http://schemas.openxmlformats.org/officeDocument/2006/relationships" id="257" r:id="R1dffb04f9ac848dd"/>
    <p:sldId xmlns:r="http://schemas.openxmlformats.org/officeDocument/2006/relationships" id="258" r:id="R4124453f9f3e4dab"/>
    <p:sldId xmlns:r="http://schemas.openxmlformats.org/officeDocument/2006/relationships" id="259" r:id="R3c2af02dbb4744f9"/>
    <p:sldId xmlns:r="http://schemas.openxmlformats.org/officeDocument/2006/relationships" id="260" r:id="R584db8d1c589465d"/>
    <p:sldId xmlns:r="http://schemas.openxmlformats.org/officeDocument/2006/relationships" id="261" r:id="Rfe24e4d87ab04e07"/>
    <p:sldId xmlns:r="http://schemas.openxmlformats.org/officeDocument/2006/relationships" id="262" r:id="Rcf6ad357feb0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6c26b2b194006" /><Relationship Type="http://schemas.openxmlformats.org/officeDocument/2006/relationships/slide" Target="/ppt/slides/slide1.xml" Id="R15b07d51dc0942d2" /><Relationship Type="http://schemas.openxmlformats.org/officeDocument/2006/relationships/slide" Target="/ppt/slides/slide2.xml" Id="R1dffb04f9ac848dd" /><Relationship Type="http://schemas.openxmlformats.org/officeDocument/2006/relationships/slide" Target="/ppt/slides/slide3.xml" Id="R4124453f9f3e4dab" /><Relationship Type="http://schemas.openxmlformats.org/officeDocument/2006/relationships/slide" Target="/ppt/slides/slide4.xml" Id="R3c2af02dbb4744f9" /><Relationship Type="http://schemas.openxmlformats.org/officeDocument/2006/relationships/slide" Target="/ppt/slides/slide5.xml" Id="R584db8d1c589465d" /><Relationship Type="http://schemas.openxmlformats.org/officeDocument/2006/relationships/slide" Target="/ppt/slides/slide6.xml" Id="Rfe24e4d87ab04e07" /><Relationship Type="http://schemas.openxmlformats.org/officeDocument/2006/relationships/slide" Target="/ppt/slides/slide7.xml" Id="Rcf6ad357feb0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54aeeb2f0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9edd126f49d1" /><Relationship Type="http://schemas.openxmlformats.org/officeDocument/2006/relationships/theme" Target="/ppt/slideMasters/theme/theme1.xml" Id="Rd8c6e83fb9c040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d9edd126f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e20ae7af4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8b445a1a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57e6ddb7c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13ef4abb5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756495140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4feebe18640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33c1d01a4d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329 487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HARESTAD OSALAND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GORGAS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FOMO Works, 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post@nomaregnskap.no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www.nomaregnskap.no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930 183 687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NOMA REGNSKAP AS</a:t>
            </a:r>
          </a:p>
        </p:txBody>
      </p:sp>
    </p:spTree>
  </p:cSld>
  <p:clrMapOvr>
    <a:masterClrMapping xmlns:a="http://schemas.openxmlformats.org/drawingml/2006/main"/>
  </p:clrMapOvr>
</p:sld>
</file>