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fa6416492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abec6af314815"/>
  </p:sldMasterIdLst>
  <p:sldIdLst>
    <p:sldId xmlns:r="http://schemas.openxmlformats.org/officeDocument/2006/relationships" id="256" r:id="R962a0a3f9f354aa2"/>
    <p:sldId xmlns:r="http://schemas.openxmlformats.org/officeDocument/2006/relationships" id="257" r:id="R573497298de34eef"/>
    <p:sldId xmlns:r="http://schemas.openxmlformats.org/officeDocument/2006/relationships" id="258" r:id="Rc845ec2eb9b4432c"/>
    <p:sldId xmlns:r="http://schemas.openxmlformats.org/officeDocument/2006/relationships" id="259" r:id="R88f8c66341bd4469"/>
    <p:sldId xmlns:r="http://schemas.openxmlformats.org/officeDocument/2006/relationships" id="260" r:id="Rd5c59132a70c4ff2"/>
    <p:sldId xmlns:r="http://schemas.openxmlformats.org/officeDocument/2006/relationships" id="261" r:id="Rd243d17cdd0c4892"/>
    <p:sldId xmlns:r="http://schemas.openxmlformats.org/officeDocument/2006/relationships" id="262" r:id="R6857c06287b9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abec6af314815" /><Relationship Type="http://schemas.openxmlformats.org/officeDocument/2006/relationships/slide" Target="/ppt/slides/slide1.xml" Id="R962a0a3f9f354aa2" /><Relationship Type="http://schemas.openxmlformats.org/officeDocument/2006/relationships/slide" Target="/ppt/slides/slide2.xml" Id="R573497298de34eef" /><Relationship Type="http://schemas.openxmlformats.org/officeDocument/2006/relationships/slide" Target="/ppt/slides/slide3.xml" Id="Rc845ec2eb9b4432c" /><Relationship Type="http://schemas.openxmlformats.org/officeDocument/2006/relationships/slide" Target="/ppt/slides/slide4.xml" Id="R88f8c66341bd4469" /><Relationship Type="http://schemas.openxmlformats.org/officeDocument/2006/relationships/slide" Target="/ppt/slides/slide5.xml" Id="Rd5c59132a70c4ff2" /><Relationship Type="http://schemas.openxmlformats.org/officeDocument/2006/relationships/slide" Target="/ppt/slides/slide6.xml" Id="Rd243d17cdd0c4892" /><Relationship Type="http://schemas.openxmlformats.org/officeDocument/2006/relationships/slide" Target="/ppt/slides/slide7.xml" Id="R6857c06287b9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70ea14734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420f307a4d27" /><Relationship Type="http://schemas.openxmlformats.org/officeDocument/2006/relationships/theme" Target="/ppt/slideMasters/theme/theme1.xml" Id="Rca8c05905a71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d420f307a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cad36c50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cb1cc5a5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94f9f487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7d1f1dfd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642ed4f0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83b5bcce0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406a5152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ASMUND BERGE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BERGE HOLDING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Sentervollen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930 184 276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