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b684ac7e4f41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943f0e51e34270"/>
  </p:sldMasterIdLst>
  <p:sldIdLst>
    <p:sldId xmlns:r="http://schemas.openxmlformats.org/officeDocument/2006/relationships" id="256" r:id="Rd3659a7b098f4d54"/>
    <p:sldId xmlns:r="http://schemas.openxmlformats.org/officeDocument/2006/relationships" id="257" r:id="R8ce3821dbcac4802"/>
    <p:sldId xmlns:r="http://schemas.openxmlformats.org/officeDocument/2006/relationships" id="258" r:id="R338eb39395554ced"/>
    <p:sldId xmlns:r="http://schemas.openxmlformats.org/officeDocument/2006/relationships" id="259" r:id="R138065db0f8e4f27"/>
    <p:sldId xmlns:r="http://schemas.openxmlformats.org/officeDocument/2006/relationships" id="260" r:id="R2a0a061f581c434b"/>
    <p:sldId xmlns:r="http://schemas.openxmlformats.org/officeDocument/2006/relationships" id="261" r:id="Rb4f75f45df5141c9"/>
    <p:sldId xmlns:r="http://schemas.openxmlformats.org/officeDocument/2006/relationships" id="262" r:id="R5b187583a0d241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943f0e51e34270" /><Relationship Type="http://schemas.openxmlformats.org/officeDocument/2006/relationships/slide" Target="/ppt/slides/slide1.xml" Id="Rd3659a7b098f4d54" /><Relationship Type="http://schemas.openxmlformats.org/officeDocument/2006/relationships/slide" Target="/ppt/slides/slide2.xml" Id="R8ce3821dbcac4802" /><Relationship Type="http://schemas.openxmlformats.org/officeDocument/2006/relationships/slide" Target="/ppt/slides/slide3.xml" Id="R338eb39395554ced" /><Relationship Type="http://schemas.openxmlformats.org/officeDocument/2006/relationships/slide" Target="/ppt/slides/slide4.xml" Id="R138065db0f8e4f27" /><Relationship Type="http://schemas.openxmlformats.org/officeDocument/2006/relationships/slide" Target="/ppt/slides/slide5.xml" Id="R2a0a061f581c434b" /><Relationship Type="http://schemas.openxmlformats.org/officeDocument/2006/relationships/slide" Target="/ppt/slides/slide6.xml" Id="Rb4f75f45df5141c9" /><Relationship Type="http://schemas.openxmlformats.org/officeDocument/2006/relationships/slide" Target="/ppt/slides/slide7.xml" Id="R5b187583a0d241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e61be489ce48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1c56767c34bb6" /><Relationship Type="http://schemas.openxmlformats.org/officeDocument/2006/relationships/theme" Target="/ppt/slideMasters/theme/theme1.xml" Id="R7b539638024d40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11c56767c34b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ae3a1e6c148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7b14adbe147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39b85942f4a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e26255d5441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4bb3f690c4f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20d43bf0844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be569372940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RRH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RRH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107 750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370 450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819 579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RICHARD RIISE HONNINGDAL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Kløvadalen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6007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930 189 995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RRH INVEST AS</a:t>
            </a:r>
          </a:p>
        </p:txBody>
      </p:sp>
    </p:spTree>
  </p:cSld>
  <p:clrMapOvr>
    <a:masterClrMapping xmlns:a="http://schemas.openxmlformats.org/drawingml/2006/main"/>
  </p:clrMapOvr>
</p:sld>
</file>