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a7f35fa55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1dad8a9af46f6"/>
  </p:sldMasterIdLst>
  <p:sldIdLst>
    <p:sldId xmlns:r="http://schemas.openxmlformats.org/officeDocument/2006/relationships" id="256" r:id="Re0e4aa428d97435a"/>
    <p:sldId xmlns:r="http://schemas.openxmlformats.org/officeDocument/2006/relationships" id="257" r:id="R6a8d66912ff7453e"/>
    <p:sldId xmlns:r="http://schemas.openxmlformats.org/officeDocument/2006/relationships" id="258" r:id="R8bf040b217c940f5"/>
    <p:sldId xmlns:r="http://schemas.openxmlformats.org/officeDocument/2006/relationships" id="259" r:id="Re9293f31c12740bc"/>
    <p:sldId xmlns:r="http://schemas.openxmlformats.org/officeDocument/2006/relationships" id="260" r:id="Rb87db17a76ce4d1b"/>
    <p:sldId xmlns:r="http://schemas.openxmlformats.org/officeDocument/2006/relationships" id="261" r:id="R589880a66d0a4c28"/>
    <p:sldId xmlns:r="http://schemas.openxmlformats.org/officeDocument/2006/relationships" id="262" r:id="R2ac21e3e9e18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1dad8a9af46f6" /><Relationship Type="http://schemas.openxmlformats.org/officeDocument/2006/relationships/slide" Target="/ppt/slides/slide1.xml" Id="Re0e4aa428d97435a" /><Relationship Type="http://schemas.openxmlformats.org/officeDocument/2006/relationships/slide" Target="/ppt/slides/slide2.xml" Id="R6a8d66912ff7453e" /><Relationship Type="http://schemas.openxmlformats.org/officeDocument/2006/relationships/slide" Target="/ppt/slides/slide3.xml" Id="R8bf040b217c940f5" /><Relationship Type="http://schemas.openxmlformats.org/officeDocument/2006/relationships/slide" Target="/ppt/slides/slide4.xml" Id="Re9293f31c12740bc" /><Relationship Type="http://schemas.openxmlformats.org/officeDocument/2006/relationships/slide" Target="/ppt/slides/slide5.xml" Id="Rb87db17a76ce4d1b" /><Relationship Type="http://schemas.openxmlformats.org/officeDocument/2006/relationships/slide" Target="/ppt/slides/slide6.xml" Id="R589880a66d0a4c28" /><Relationship Type="http://schemas.openxmlformats.org/officeDocument/2006/relationships/slide" Target="/ppt/slides/slide7.xml" Id="R2ac21e3e9e18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2d9ff8c71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fe2d586c4052" /><Relationship Type="http://schemas.openxmlformats.org/officeDocument/2006/relationships/theme" Target="/ppt/slideMasters/theme/theme1.xml" Id="R8b39cb0098f4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5fe2d586c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46e45c07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f55b5ab5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4b6b2dfa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8d6b1694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7c78aab8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9a5cc861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2f6d81f3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