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ae267597d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e371936ff4232"/>
  </p:sldMasterIdLst>
  <p:sldIdLst>
    <p:sldId xmlns:r="http://schemas.openxmlformats.org/officeDocument/2006/relationships" id="256" r:id="Rb2d6c36426a94c4c"/>
    <p:sldId xmlns:r="http://schemas.openxmlformats.org/officeDocument/2006/relationships" id="257" r:id="R372208f65feb4ba3"/>
    <p:sldId xmlns:r="http://schemas.openxmlformats.org/officeDocument/2006/relationships" id="258" r:id="Rd0d9908313c04f4e"/>
    <p:sldId xmlns:r="http://schemas.openxmlformats.org/officeDocument/2006/relationships" id="259" r:id="Re2fce930ccd944dd"/>
    <p:sldId xmlns:r="http://schemas.openxmlformats.org/officeDocument/2006/relationships" id="260" r:id="Ra67eda1fcd7c4115"/>
    <p:sldId xmlns:r="http://schemas.openxmlformats.org/officeDocument/2006/relationships" id="261" r:id="R2528f3dbab6c43e7"/>
    <p:sldId xmlns:r="http://schemas.openxmlformats.org/officeDocument/2006/relationships" id="262" r:id="R5e41d1cfd40d48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e371936ff4232" /><Relationship Type="http://schemas.openxmlformats.org/officeDocument/2006/relationships/slide" Target="/ppt/slides/slide1.xml" Id="Rb2d6c36426a94c4c" /><Relationship Type="http://schemas.openxmlformats.org/officeDocument/2006/relationships/slide" Target="/ppt/slides/slide2.xml" Id="R372208f65feb4ba3" /><Relationship Type="http://schemas.openxmlformats.org/officeDocument/2006/relationships/slide" Target="/ppt/slides/slide3.xml" Id="Rd0d9908313c04f4e" /><Relationship Type="http://schemas.openxmlformats.org/officeDocument/2006/relationships/slide" Target="/ppt/slides/slide4.xml" Id="Re2fce930ccd944dd" /><Relationship Type="http://schemas.openxmlformats.org/officeDocument/2006/relationships/slide" Target="/ppt/slides/slide5.xml" Id="Ra67eda1fcd7c4115" /><Relationship Type="http://schemas.openxmlformats.org/officeDocument/2006/relationships/slide" Target="/ppt/slides/slide6.xml" Id="R2528f3dbab6c43e7" /><Relationship Type="http://schemas.openxmlformats.org/officeDocument/2006/relationships/slide" Target="/ppt/slides/slide7.xml" Id="R5e41d1cfd40d48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7d0406527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1e5b443874676" /><Relationship Type="http://schemas.openxmlformats.org/officeDocument/2006/relationships/theme" Target="/ppt/slideMasters/theme/theme1.xml" Id="Rc7c5e63d28bb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1e5b44387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3b3dd6fa8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5791318d54f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b7ed54a5b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02060efc1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4efa728f3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9f811328347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41f515bd440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TRIVER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1 163 713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55 369 336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55 369 336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LIE-RASMUSSEN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SOFIE RASMUSSEN SELJELID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SIGVART TINNEY RASMUSSEN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RITA RASMUSSEN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71C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930 216 917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TRIVER AS</a:t>
            </a:r>
          </a:p>
        </p:txBody>
      </p:sp>
    </p:spTree>
  </p:cSld>
  <p:clrMapOvr>
    <a:masterClrMapping xmlns:a="http://schemas.openxmlformats.org/drawingml/2006/main"/>
  </p:clrMapOvr>
</p:sld>
</file>