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2887e9fb5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42559902a4daf"/>
  </p:sldMasterIdLst>
  <p:sldIdLst>
    <p:sldId xmlns:r="http://schemas.openxmlformats.org/officeDocument/2006/relationships" id="256" r:id="Rf7738c0a8cda48e3"/>
    <p:sldId xmlns:r="http://schemas.openxmlformats.org/officeDocument/2006/relationships" id="257" r:id="R079e04b78e3340db"/>
    <p:sldId xmlns:r="http://schemas.openxmlformats.org/officeDocument/2006/relationships" id="258" r:id="R5090da6823c648a4"/>
    <p:sldId xmlns:r="http://schemas.openxmlformats.org/officeDocument/2006/relationships" id="259" r:id="Re7c7873179934f86"/>
    <p:sldId xmlns:r="http://schemas.openxmlformats.org/officeDocument/2006/relationships" id="260" r:id="Raaaf6aeff93744f7"/>
    <p:sldId xmlns:r="http://schemas.openxmlformats.org/officeDocument/2006/relationships" id="261" r:id="R43e7444ff49b40af"/>
    <p:sldId xmlns:r="http://schemas.openxmlformats.org/officeDocument/2006/relationships" id="262" r:id="R62af695012284a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42559902a4daf" /><Relationship Type="http://schemas.openxmlformats.org/officeDocument/2006/relationships/slide" Target="/ppt/slides/slide1.xml" Id="Rf7738c0a8cda48e3" /><Relationship Type="http://schemas.openxmlformats.org/officeDocument/2006/relationships/slide" Target="/ppt/slides/slide2.xml" Id="R079e04b78e3340db" /><Relationship Type="http://schemas.openxmlformats.org/officeDocument/2006/relationships/slide" Target="/ppt/slides/slide3.xml" Id="R5090da6823c648a4" /><Relationship Type="http://schemas.openxmlformats.org/officeDocument/2006/relationships/slide" Target="/ppt/slides/slide4.xml" Id="Re7c7873179934f86" /><Relationship Type="http://schemas.openxmlformats.org/officeDocument/2006/relationships/slide" Target="/ppt/slides/slide5.xml" Id="Raaaf6aeff93744f7" /><Relationship Type="http://schemas.openxmlformats.org/officeDocument/2006/relationships/slide" Target="/ppt/slides/slide6.xml" Id="R43e7444ff49b40af" /><Relationship Type="http://schemas.openxmlformats.org/officeDocument/2006/relationships/slide" Target="/ppt/slides/slide7.xml" Id="R62af695012284a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3083e8a8242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16087e60a4101" /><Relationship Type="http://schemas.openxmlformats.org/officeDocument/2006/relationships/theme" Target="/ppt/slideMasters/theme/theme1.xml" Id="Rb4f99bd3f9a549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16087e60a41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49248df3441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8b1372a91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5c204818441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a340c06b043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955c56cf444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807f34d924b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014741b2d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ØIJORD &amp; AANES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ØIJORD &amp; AANES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12 228 367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243 035 306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480 509 982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 RANA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Stigerplatåveien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930 223 085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