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f197634c814e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318385634047b8"/>
  </p:sldMasterIdLst>
  <p:sldIdLst>
    <p:sldId xmlns:r="http://schemas.openxmlformats.org/officeDocument/2006/relationships" id="256" r:id="R0a72aa056c994396"/>
    <p:sldId xmlns:r="http://schemas.openxmlformats.org/officeDocument/2006/relationships" id="257" r:id="R3d0039b6d0e84fda"/>
    <p:sldId xmlns:r="http://schemas.openxmlformats.org/officeDocument/2006/relationships" id="258" r:id="R8085f1a17d2d4e52"/>
    <p:sldId xmlns:r="http://schemas.openxmlformats.org/officeDocument/2006/relationships" id="259" r:id="R235c47b1dd8f47c6"/>
    <p:sldId xmlns:r="http://schemas.openxmlformats.org/officeDocument/2006/relationships" id="260" r:id="R5db7a660e9a84e11"/>
    <p:sldId xmlns:r="http://schemas.openxmlformats.org/officeDocument/2006/relationships" id="261" r:id="Rc5298bcc68a846fe"/>
    <p:sldId xmlns:r="http://schemas.openxmlformats.org/officeDocument/2006/relationships" id="262" r:id="Ra0d3ebd5df7b46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318385634047b8" /><Relationship Type="http://schemas.openxmlformats.org/officeDocument/2006/relationships/slide" Target="/ppt/slides/slide1.xml" Id="R0a72aa056c994396" /><Relationship Type="http://schemas.openxmlformats.org/officeDocument/2006/relationships/slide" Target="/ppt/slides/slide2.xml" Id="R3d0039b6d0e84fda" /><Relationship Type="http://schemas.openxmlformats.org/officeDocument/2006/relationships/slide" Target="/ppt/slides/slide3.xml" Id="R8085f1a17d2d4e52" /><Relationship Type="http://schemas.openxmlformats.org/officeDocument/2006/relationships/slide" Target="/ppt/slides/slide4.xml" Id="R235c47b1dd8f47c6" /><Relationship Type="http://schemas.openxmlformats.org/officeDocument/2006/relationships/slide" Target="/ppt/slides/slide5.xml" Id="R5db7a660e9a84e11" /><Relationship Type="http://schemas.openxmlformats.org/officeDocument/2006/relationships/slide" Target="/ppt/slides/slide6.xml" Id="Rc5298bcc68a846fe" /><Relationship Type="http://schemas.openxmlformats.org/officeDocument/2006/relationships/slide" Target="/ppt/slides/slide7.xml" Id="Ra0d3ebd5df7b46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743a98b0a141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2f4bd5aa4491c" /><Relationship Type="http://schemas.openxmlformats.org/officeDocument/2006/relationships/theme" Target="/ppt/slideMasters/theme/theme1.xml" Id="Reae62e8dea0448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82f4bd5aa449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3562a2d1646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e4654300349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8b5fb4107d40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734716dcc41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46e35b36d42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4a071f8154b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97269995549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FRANTSEN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FRANTSEN HOLDING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−660 858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5 021 938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92 938 972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96 080 978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FRANTSEN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Siriskjeret 15, H601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930 225 614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