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27de1c243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3728a18aa47dc"/>
  </p:sldMasterIdLst>
  <p:sldIdLst>
    <p:sldId xmlns:r="http://schemas.openxmlformats.org/officeDocument/2006/relationships" id="256" r:id="Ra64ff5cac491419c"/>
    <p:sldId xmlns:r="http://schemas.openxmlformats.org/officeDocument/2006/relationships" id="257" r:id="Rf727a6722c3943fa"/>
    <p:sldId xmlns:r="http://schemas.openxmlformats.org/officeDocument/2006/relationships" id="258" r:id="R8e84e22edeac425e"/>
    <p:sldId xmlns:r="http://schemas.openxmlformats.org/officeDocument/2006/relationships" id="259" r:id="Rc7d9005b6b204481"/>
    <p:sldId xmlns:r="http://schemas.openxmlformats.org/officeDocument/2006/relationships" id="260" r:id="R5820a1c139fb4df1"/>
    <p:sldId xmlns:r="http://schemas.openxmlformats.org/officeDocument/2006/relationships" id="261" r:id="Rae7c9517a95c41ad"/>
    <p:sldId xmlns:r="http://schemas.openxmlformats.org/officeDocument/2006/relationships" id="262" r:id="R033b2685b5f7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3728a18aa47dc" /><Relationship Type="http://schemas.openxmlformats.org/officeDocument/2006/relationships/slide" Target="/ppt/slides/slide1.xml" Id="Ra64ff5cac491419c" /><Relationship Type="http://schemas.openxmlformats.org/officeDocument/2006/relationships/slide" Target="/ppt/slides/slide2.xml" Id="Rf727a6722c3943fa" /><Relationship Type="http://schemas.openxmlformats.org/officeDocument/2006/relationships/slide" Target="/ppt/slides/slide3.xml" Id="R8e84e22edeac425e" /><Relationship Type="http://schemas.openxmlformats.org/officeDocument/2006/relationships/slide" Target="/ppt/slides/slide4.xml" Id="Rc7d9005b6b204481" /><Relationship Type="http://schemas.openxmlformats.org/officeDocument/2006/relationships/slide" Target="/ppt/slides/slide5.xml" Id="R5820a1c139fb4df1" /><Relationship Type="http://schemas.openxmlformats.org/officeDocument/2006/relationships/slide" Target="/ppt/slides/slide6.xml" Id="Rae7c9517a95c41ad" /><Relationship Type="http://schemas.openxmlformats.org/officeDocument/2006/relationships/slide" Target="/ppt/slides/slide7.xml" Id="R033b2685b5f7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1c6347361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7abe6530145f4" /><Relationship Type="http://schemas.openxmlformats.org/officeDocument/2006/relationships/theme" Target="/ppt/slideMasters/theme/theme1.xml" Id="R565459dc11b7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7abe6530145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ce760947d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d84c91a86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e8d7763d6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85c9f95eb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4542ea30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3c75f91c341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fdfe163f47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ROSSAVIK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