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0b3876a85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62ad894ce4f20"/>
  </p:sldMasterIdLst>
  <p:sldIdLst>
    <p:sldId xmlns:r="http://schemas.openxmlformats.org/officeDocument/2006/relationships" id="256" r:id="Rcaa93d6d01274016"/>
    <p:sldId xmlns:r="http://schemas.openxmlformats.org/officeDocument/2006/relationships" id="257" r:id="R507b7319d01044c3"/>
    <p:sldId xmlns:r="http://schemas.openxmlformats.org/officeDocument/2006/relationships" id="258" r:id="R05e24fe3a6e143dc"/>
    <p:sldId xmlns:r="http://schemas.openxmlformats.org/officeDocument/2006/relationships" id="259" r:id="R6f1b86b276074d05"/>
    <p:sldId xmlns:r="http://schemas.openxmlformats.org/officeDocument/2006/relationships" id="260" r:id="R2af248064abc4ab7"/>
    <p:sldId xmlns:r="http://schemas.openxmlformats.org/officeDocument/2006/relationships" id="261" r:id="R0f29ce0352f04558"/>
    <p:sldId xmlns:r="http://schemas.openxmlformats.org/officeDocument/2006/relationships" id="262" r:id="Rfde124aef130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62ad894ce4f20" /><Relationship Type="http://schemas.openxmlformats.org/officeDocument/2006/relationships/slide" Target="/ppt/slides/slide1.xml" Id="Rcaa93d6d01274016" /><Relationship Type="http://schemas.openxmlformats.org/officeDocument/2006/relationships/slide" Target="/ppt/slides/slide2.xml" Id="R507b7319d01044c3" /><Relationship Type="http://schemas.openxmlformats.org/officeDocument/2006/relationships/slide" Target="/ppt/slides/slide3.xml" Id="R05e24fe3a6e143dc" /><Relationship Type="http://schemas.openxmlformats.org/officeDocument/2006/relationships/slide" Target="/ppt/slides/slide4.xml" Id="R6f1b86b276074d05" /><Relationship Type="http://schemas.openxmlformats.org/officeDocument/2006/relationships/slide" Target="/ppt/slides/slide5.xml" Id="R2af248064abc4ab7" /><Relationship Type="http://schemas.openxmlformats.org/officeDocument/2006/relationships/slide" Target="/ppt/slides/slide6.xml" Id="R0f29ce0352f04558" /><Relationship Type="http://schemas.openxmlformats.org/officeDocument/2006/relationships/slide" Target="/ppt/slides/slide7.xml" Id="Rfde124aef130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ac15d7544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1408a5614c5a" /><Relationship Type="http://schemas.openxmlformats.org/officeDocument/2006/relationships/theme" Target="/ppt/slideMasters/theme/theme1.xml" Id="R822d88c2f18c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f1408a561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a7ca82ecf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029cc196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840b95fa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f847f221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bd91abb6b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f5fefb332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d0fe28c7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