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074300e8824e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fe0237b6824c8f"/>
  </p:sldMasterIdLst>
  <p:sldIdLst>
    <p:sldId xmlns:r="http://schemas.openxmlformats.org/officeDocument/2006/relationships" id="256" r:id="R273c3426fc76451d"/>
    <p:sldId xmlns:r="http://schemas.openxmlformats.org/officeDocument/2006/relationships" id="257" r:id="R2a7d48825b5b4705"/>
    <p:sldId xmlns:r="http://schemas.openxmlformats.org/officeDocument/2006/relationships" id="258" r:id="Rca0f0984ef4e43b1"/>
    <p:sldId xmlns:r="http://schemas.openxmlformats.org/officeDocument/2006/relationships" id="259" r:id="R907eef16133c4d0b"/>
    <p:sldId xmlns:r="http://schemas.openxmlformats.org/officeDocument/2006/relationships" id="260" r:id="R6683926502594133"/>
    <p:sldId xmlns:r="http://schemas.openxmlformats.org/officeDocument/2006/relationships" id="261" r:id="R99b202158c444399"/>
    <p:sldId xmlns:r="http://schemas.openxmlformats.org/officeDocument/2006/relationships" id="262" r:id="Rfff0fd9ae5f641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fe0237b6824c8f" /><Relationship Type="http://schemas.openxmlformats.org/officeDocument/2006/relationships/slide" Target="/ppt/slides/slide1.xml" Id="R273c3426fc76451d" /><Relationship Type="http://schemas.openxmlformats.org/officeDocument/2006/relationships/slide" Target="/ppt/slides/slide2.xml" Id="R2a7d48825b5b4705" /><Relationship Type="http://schemas.openxmlformats.org/officeDocument/2006/relationships/slide" Target="/ppt/slides/slide3.xml" Id="Rca0f0984ef4e43b1" /><Relationship Type="http://schemas.openxmlformats.org/officeDocument/2006/relationships/slide" Target="/ppt/slides/slide4.xml" Id="R907eef16133c4d0b" /><Relationship Type="http://schemas.openxmlformats.org/officeDocument/2006/relationships/slide" Target="/ppt/slides/slide5.xml" Id="R6683926502594133" /><Relationship Type="http://schemas.openxmlformats.org/officeDocument/2006/relationships/slide" Target="/ppt/slides/slide6.xml" Id="R99b202158c444399" /><Relationship Type="http://schemas.openxmlformats.org/officeDocument/2006/relationships/slide" Target="/ppt/slides/slide7.xml" Id="Rfff0fd9ae5f641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0b6c18e53741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4012b37a4455c" /><Relationship Type="http://schemas.openxmlformats.org/officeDocument/2006/relationships/theme" Target="/ppt/slideMasters/theme/theme1.xml" Id="R0472a5e3c6be42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84012b37a445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0a4a342e34d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dd2a807fd4b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519ce2f0944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86027e9a747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cd3bba9fd41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aa7fb57f946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be3ac7f304e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INTELLI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INTELLI SERVICES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9 389 076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16 629 018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INTELLI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post@intelli.no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www.intelli.no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930 319 821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