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ee0af56d644e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2e83148e154fd8"/>
  </p:sldMasterIdLst>
  <p:sldIdLst>
    <p:sldId xmlns:r="http://schemas.openxmlformats.org/officeDocument/2006/relationships" id="256" r:id="Rb3282b9c2cda4251"/>
    <p:sldId xmlns:r="http://schemas.openxmlformats.org/officeDocument/2006/relationships" id="257" r:id="R6335130a4a15410a"/>
    <p:sldId xmlns:r="http://schemas.openxmlformats.org/officeDocument/2006/relationships" id="258" r:id="Ra701d513a31a4dc4"/>
    <p:sldId xmlns:r="http://schemas.openxmlformats.org/officeDocument/2006/relationships" id="259" r:id="R2dd043a11e2944b9"/>
    <p:sldId xmlns:r="http://schemas.openxmlformats.org/officeDocument/2006/relationships" id="260" r:id="R3bbc5443011240e3"/>
    <p:sldId xmlns:r="http://schemas.openxmlformats.org/officeDocument/2006/relationships" id="261" r:id="R7baf18bc5d064985"/>
    <p:sldId xmlns:r="http://schemas.openxmlformats.org/officeDocument/2006/relationships" id="262" r:id="R9ccfeae77c5646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e83148e154fd8" /><Relationship Type="http://schemas.openxmlformats.org/officeDocument/2006/relationships/slide" Target="/ppt/slides/slide1.xml" Id="Rb3282b9c2cda4251" /><Relationship Type="http://schemas.openxmlformats.org/officeDocument/2006/relationships/slide" Target="/ppt/slides/slide2.xml" Id="R6335130a4a15410a" /><Relationship Type="http://schemas.openxmlformats.org/officeDocument/2006/relationships/slide" Target="/ppt/slides/slide3.xml" Id="Ra701d513a31a4dc4" /><Relationship Type="http://schemas.openxmlformats.org/officeDocument/2006/relationships/slide" Target="/ppt/slides/slide4.xml" Id="R2dd043a11e2944b9" /><Relationship Type="http://schemas.openxmlformats.org/officeDocument/2006/relationships/slide" Target="/ppt/slides/slide5.xml" Id="R3bbc5443011240e3" /><Relationship Type="http://schemas.openxmlformats.org/officeDocument/2006/relationships/slide" Target="/ppt/slides/slide6.xml" Id="R7baf18bc5d064985" /><Relationship Type="http://schemas.openxmlformats.org/officeDocument/2006/relationships/slide" Target="/ppt/slides/slide7.xml" Id="R9ccfeae77c5646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70f1442924b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292ba4c0b4896" /><Relationship Type="http://schemas.openxmlformats.org/officeDocument/2006/relationships/theme" Target="/ppt/slideMasters/theme/theme1.xml" Id="Rd966efeb2e8a4d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f292ba4c0b48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698527b564f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4dbc33456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4c00065d8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efe6ef03147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e85afeb5749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da46cdd7f44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540315d19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SORAYA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SORAYA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16 681 868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16 717 408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AGERUP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AGERUP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SORAYA AS</a:t>
            </a:r>
          </a:p>
        </p:txBody>
      </p:sp>
    </p:spTree>
  </p:cSld>
  <p:clrMapOvr>
    <a:masterClrMapping xmlns:a="http://schemas.openxmlformats.org/drawingml/2006/main"/>
  </p:clrMapOvr>
</p:sld>
</file>