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9f3c29385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2b08c88374ec5"/>
  </p:sldMasterIdLst>
  <p:sldIdLst>
    <p:sldId xmlns:r="http://schemas.openxmlformats.org/officeDocument/2006/relationships" id="256" r:id="R3eedd8c9bbee415a"/>
    <p:sldId xmlns:r="http://schemas.openxmlformats.org/officeDocument/2006/relationships" id="257" r:id="R219ee5331c214a53"/>
    <p:sldId xmlns:r="http://schemas.openxmlformats.org/officeDocument/2006/relationships" id="258" r:id="Ra714599841ca4e12"/>
    <p:sldId xmlns:r="http://schemas.openxmlformats.org/officeDocument/2006/relationships" id="259" r:id="R177127c22d6e4402"/>
    <p:sldId xmlns:r="http://schemas.openxmlformats.org/officeDocument/2006/relationships" id="260" r:id="Rcbe833b2fb9d444a"/>
    <p:sldId xmlns:r="http://schemas.openxmlformats.org/officeDocument/2006/relationships" id="261" r:id="R697b76ba56a7427c"/>
    <p:sldId xmlns:r="http://schemas.openxmlformats.org/officeDocument/2006/relationships" id="262" r:id="R84bf61887cdb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2b08c88374ec5" /><Relationship Type="http://schemas.openxmlformats.org/officeDocument/2006/relationships/slide" Target="/ppt/slides/slide1.xml" Id="R3eedd8c9bbee415a" /><Relationship Type="http://schemas.openxmlformats.org/officeDocument/2006/relationships/slide" Target="/ppt/slides/slide2.xml" Id="R219ee5331c214a53" /><Relationship Type="http://schemas.openxmlformats.org/officeDocument/2006/relationships/slide" Target="/ppt/slides/slide3.xml" Id="Ra714599841ca4e12" /><Relationship Type="http://schemas.openxmlformats.org/officeDocument/2006/relationships/slide" Target="/ppt/slides/slide4.xml" Id="R177127c22d6e4402" /><Relationship Type="http://schemas.openxmlformats.org/officeDocument/2006/relationships/slide" Target="/ppt/slides/slide5.xml" Id="Rcbe833b2fb9d444a" /><Relationship Type="http://schemas.openxmlformats.org/officeDocument/2006/relationships/slide" Target="/ppt/slides/slide6.xml" Id="R697b76ba56a7427c" /><Relationship Type="http://schemas.openxmlformats.org/officeDocument/2006/relationships/slide" Target="/ppt/slides/slide7.xml" Id="R84bf61887cdb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b1a7cece9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e53e1e93c4175" /><Relationship Type="http://schemas.openxmlformats.org/officeDocument/2006/relationships/theme" Target="/ppt/slideMasters/theme/theme1.xml" Id="Rbd6a0a24cc2c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e53e1e93c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6ab25d3dd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cf14581c4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9da987cf1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7eba18109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48edde404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8069f2c9f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d25b2428c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Laastad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Laastad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−392 506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45 995 212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57 539 320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JOHANNES LAASTAD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Spannavegen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930 333 077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