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43d96086f845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c69bcb10c6474f"/>
  </p:sldMasterIdLst>
  <p:sldIdLst>
    <p:sldId xmlns:r="http://schemas.openxmlformats.org/officeDocument/2006/relationships" id="256" r:id="R951ba4d3b9a1400c"/>
    <p:sldId xmlns:r="http://schemas.openxmlformats.org/officeDocument/2006/relationships" id="257" r:id="R8268d941cee34096"/>
    <p:sldId xmlns:r="http://schemas.openxmlformats.org/officeDocument/2006/relationships" id="258" r:id="R407960e2fe614fec"/>
    <p:sldId xmlns:r="http://schemas.openxmlformats.org/officeDocument/2006/relationships" id="259" r:id="R3863d8a000424f40"/>
    <p:sldId xmlns:r="http://schemas.openxmlformats.org/officeDocument/2006/relationships" id="260" r:id="R7e12e7393bee4fd0"/>
    <p:sldId xmlns:r="http://schemas.openxmlformats.org/officeDocument/2006/relationships" id="261" r:id="R66323a9c1f1a4fdc"/>
    <p:sldId xmlns:r="http://schemas.openxmlformats.org/officeDocument/2006/relationships" id="262" r:id="R44f5b0d94e954c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c69bcb10c6474f" /><Relationship Type="http://schemas.openxmlformats.org/officeDocument/2006/relationships/slide" Target="/ppt/slides/slide1.xml" Id="R951ba4d3b9a1400c" /><Relationship Type="http://schemas.openxmlformats.org/officeDocument/2006/relationships/slide" Target="/ppt/slides/slide2.xml" Id="R8268d941cee34096" /><Relationship Type="http://schemas.openxmlformats.org/officeDocument/2006/relationships/slide" Target="/ppt/slides/slide3.xml" Id="R407960e2fe614fec" /><Relationship Type="http://schemas.openxmlformats.org/officeDocument/2006/relationships/slide" Target="/ppt/slides/slide4.xml" Id="R3863d8a000424f40" /><Relationship Type="http://schemas.openxmlformats.org/officeDocument/2006/relationships/slide" Target="/ppt/slides/slide5.xml" Id="R7e12e7393bee4fd0" /><Relationship Type="http://schemas.openxmlformats.org/officeDocument/2006/relationships/slide" Target="/ppt/slides/slide6.xml" Id="R66323a9c1f1a4fdc" /><Relationship Type="http://schemas.openxmlformats.org/officeDocument/2006/relationships/slide" Target="/ppt/slides/slide7.xml" Id="R44f5b0d94e954c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bb1c1723a74f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2b70841ae4a59" /><Relationship Type="http://schemas.openxmlformats.org/officeDocument/2006/relationships/theme" Target="/ppt/slideMasters/theme/theme1.xml" Id="R23994a3f519b4b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12b70841ae4a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ea600d35449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7d26174f041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659de6e1748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047fe431743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4e4e274cf4e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58f62e6e249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95f1d1c874e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SKARSBØ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SKARSBØ AS ble etablert [år] og holder til i Bud.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90 753 544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13 088 580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16 512 122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84 977 221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96 386 807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SKARSBØ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Håsundvegen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15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930 344 370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