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deacf4b1a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0ceface2343e5"/>
  </p:sldMasterIdLst>
  <p:sldIdLst>
    <p:sldId xmlns:r="http://schemas.openxmlformats.org/officeDocument/2006/relationships" id="256" r:id="R28e83aea02ec49ec"/>
    <p:sldId xmlns:r="http://schemas.openxmlformats.org/officeDocument/2006/relationships" id="257" r:id="R6035dd2441cc438b"/>
    <p:sldId xmlns:r="http://schemas.openxmlformats.org/officeDocument/2006/relationships" id="258" r:id="R74e41be3e2cd4b13"/>
    <p:sldId xmlns:r="http://schemas.openxmlformats.org/officeDocument/2006/relationships" id="259" r:id="R3cb0395f30ae478b"/>
    <p:sldId xmlns:r="http://schemas.openxmlformats.org/officeDocument/2006/relationships" id="260" r:id="R83825547b6994dce"/>
    <p:sldId xmlns:r="http://schemas.openxmlformats.org/officeDocument/2006/relationships" id="261" r:id="R8d1e350702e4484e"/>
    <p:sldId xmlns:r="http://schemas.openxmlformats.org/officeDocument/2006/relationships" id="262" r:id="R583e050f0629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0ceface2343e5" /><Relationship Type="http://schemas.openxmlformats.org/officeDocument/2006/relationships/slide" Target="/ppt/slides/slide1.xml" Id="R28e83aea02ec49ec" /><Relationship Type="http://schemas.openxmlformats.org/officeDocument/2006/relationships/slide" Target="/ppt/slides/slide2.xml" Id="R6035dd2441cc438b" /><Relationship Type="http://schemas.openxmlformats.org/officeDocument/2006/relationships/slide" Target="/ppt/slides/slide3.xml" Id="R74e41be3e2cd4b13" /><Relationship Type="http://schemas.openxmlformats.org/officeDocument/2006/relationships/slide" Target="/ppt/slides/slide4.xml" Id="R3cb0395f30ae478b" /><Relationship Type="http://schemas.openxmlformats.org/officeDocument/2006/relationships/slide" Target="/ppt/slides/slide5.xml" Id="R83825547b6994dce" /><Relationship Type="http://schemas.openxmlformats.org/officeDocument/2006/relationships/slide" Target="/ppt/slides/slide6.xml" Id="R8d1e350702e4484e" /><Relationship Type="http://schemas.openxmlformats.org/officeDocument/2006/relationships/slide" Target="/ppt/slides/slide7.xml" Id="R583e050f0629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4719eebda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e920b74b4924" /><Relationship Type="http://schemas.openxmlformats.org/officeDocument/2006/relationships/theme" Target="/ppt/slideMasters/theme/theme1.xml" Id="R0759093e29f2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d1e920b74b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c040016a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063277575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db656cc3b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5d4349b75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3f1ec28f0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7204db64643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8b7ed5fb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RINJANI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RINJANI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RINJANI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RINJANI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RINJANI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RINJANI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RINJANI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TORRY WINTHER TORHEIM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RINJANI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Risløkkveien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930 360 465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RINJANI AS</a:t>
            </a:r>
          </a:p>
        </p:txBody>
      </p:sp>
    </p:spTree>
  </p:cSld>
  <p:clrMapOvr>
    <a:masterClrMapping xmlns:a="http://schemas.openxmlformats.org/drawingml/2006/main"/>
  </p:clrMapOvr>
</p:sld>
</file>