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beb1ac01a94b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c045c23f4b44ba"/>
  </p:sldMasterIdLst>
  <p:sldIdLst>
    <p:sldId xmlns:r="http://schemas.openxmlformats.org/officeDocument/2006/relationships" id="256" r:id="R8dcc2a1225e44c9b"/>
    <p:sldId xmlns:r="http://schemas.openxmlformats.org/officeDocument/2006/relationships" id="257" r:id="Re6cdec4377114205"/>
    <p:sldId xmlns:r="http://schemas.openxmlformats.org/officeDocument/2006/relationships" id="258" r:id="Rc570470298b64520"/>
    <p:sldId xmlns:r="http://schemas.openxmlformats.org/officeDocument/2006/relationships" id="259" r:id="R874d31e98fa2462c"/>
    <p:sldId xmlns:r="http://schemas.openxmlformats.org/officeDocument/2006/relationships" id="260" r:id="R08f2f73893a04999"/>
    <p:sldId xmlns:r="http://schemas.openxmlformats.org/officeDocument/2006/relationships" id="261" r:id="R4bcb99e18d874617"/>
    <p:sldId xmlns:r="http://schemas.openxmlformats.org/officeDocument/2006/relationships" id="262" r:id="R8fe2b7ecc96244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c045c23f4b44ba" /><Relationship Type="http://schemas.openxmlformats.org/officeDocument/2006/relationships/slide" Target="/ppt/slides/slide1.xml" Id="R8dcc2a1225e44c9b" /><Relationship Type="http://schemas.openxmlformats.org/officeDocument/2006/relationships/slide" Target="/ppt/slides/slide2.xml" Id="Re6cdec4377114205" /><Relationship Type="http://schemas.openxmlformats.org/officeDocument/2006/relationships/slide" Target="/ppt/slides/slide3.xml" Id="Rc570470298b64520" /><Relationship Type="http://schemas.openxmlformats.org/officeDocument/2006/relationships/slide" Target="/ppt/slides/slide4.xml" Id="R874d31e98fa2462c" /><Relationship Type="http://schemas.openxmlformats.org/officeDocument/2006/relationships/slide" Target="/ppt/slides/slide5.xml" Id="R08f2f73893a04999" /><Relationship Type="http://schemas.openxmlformats.org/officeDocument/2006/relationships/slide" Target="/ppt/slides/slide6.xml" Id="R4bcb99e18d874617" /><Relationship Type="http://schemas.openxmlformats.org/officeDocument/2006/relationships/slide" Target="/ppt/slides/slide7.xml" Id="R8fe2b7ecc96244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4174a978274c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5ea295bd040a3" /><Relationship Type="http://schemas.openxmlformats.org/officeDocument/2006/relationships/theme" Target="/ppt/slideMasters/theme/theme1.xml" Id="R0fbbe1da063a45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85ea295bd040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9b6fbbf554a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f97f01d1a4f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5ad8ef83a44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69016877144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b31e8ff044d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f71c21c024c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ce903f1394d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SKJELLERFJELLET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SKJELLERFJELLET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306 321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4 723 111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5 182 447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EIVIND HALVORSEN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EIVIND HALVORSEN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Folabruveien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930 363 545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