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c2c6ffc8964d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8d1e8aa8974023"/>
  </p:sldMasterIdLst>
  <p:sldIdLst>
    <p:sldId xmlns:r="http://schemas.openxmlformats.org/officeDocument/2006/relationships" id="256" r:id="R6395a8f8d47d44a0"/>
    <p:sldId xmlns:r="http://schemas.openxmlformats.org/officeDocument/2006/relationships" id="257" r:id="R57d523095ccc458b"/>
    <p:sldId xmlns:r="http://schemas.openxmlformats.org/officeDocument/2006/relationships" id="258" r:id="R6400f1835f04492f"/>
    <p:sldId xmlns:r="http://schemas.openxmlformats.org/officeDocument/2006/relationships" id="259" r:id="R4a4445a554bd4c3e"/>
    <p:sldId xmlns:r="http://schemas.openxmlformats.org/officeDocument/2006/relationships" id="260" r:id="Rd962c83c3d19489d"/>
    <p:sldId xmlns:r="http://schemas.openxmlformats.org/officeDocument/2006/relationships" id="261" r:id="Re38d53c833ee43ca"/>
    <p:sldId xmlns:r="http://schemas.openxmlformats.org/officeDocument/2006/relationships" id="262" r:id="R2b457c7e20c548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8d1e8aa8974023" /><Relationship Type="http://schemas.openxmlformats.org/officeDocument/2006/relationships/slide" Target="/ppt/slides/slide1.xml" Id="R6395a8f8d47d44a0" /><Relationship Type="http://schemas.openxmlformats.org/officeDocument/2006/relationships/slide" Target="/ppt/slides/slide2.xml" Id="R57d523095ccc458b" /><Relationship Type="http://schemas.openxmlformats.org/officeDocument/2006/relationships/slide" Target="/ppt/slides/slide3.xml" Id="R6400f1835f04492f" /><Relationship Type="http://schemas.openxmlformats.org/officeDocument/2006/relationships/slide" Target="/ppt/slides/slide4.xml" Id="R4a4445a554bd4c3e" /><Relationship Type="http://schemas.openxmlformats.org/officeDocument/2006/relationships/slide" Target="/ppt/slides/slide5.xml" Id="Rd962c83c3d19489d" /><Relationship Type="http://schemas.openxmlformats.org/officeDocument/2006/relationships/slide" Target="/ppt/slides/slide6.xml" Id="Re38d53c833ee43ca" /><Relationship Type="http://schemas.openxmlformats.org/officeDocument/2006/relationships/slide" Target="/ppt/slides/slide7.xml" Id="R2b457c7e20c548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b2f8ffeb6541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58e642ed4d42a5" /><Relationship Type="http://schemas.openxmlformats.org/officeDocument/2006/relationships/theme" Target="/ppt/slideMasters/theme/theme1.xml" Id="R99df2f307f1742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58e642ed4d42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2eaaf6e4b4d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05099d67742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34eb863a64e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d03d4a1b14a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374a3d1e840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9fcd8586544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038edc7c844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REGNSKAPS-CENTERET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REGNSKAPS-CENTERET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REGNSKAPS-CENTERET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REGNSKAPS-CENTERET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REGNSKAPS-CENTERET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REGNSKAPS-CENTERET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3 692 392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−532 097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−540 064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−611 965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1 200 763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REGNSKAPS-CENTERET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HEYERDAHL HOLDING INVEST AS  –  90,5 %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MALM  –  9,5 %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REGNSKAPS-CENTERET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RegnskapPluss AS, Olaf Helsets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39 66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930 363 596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REGNSKAPS-CENTERET AS</a:t>
            </a:r>
          </a:p>
        </p:txBody>
      </p:sp>
    </p:spTree>
  </p:cSld>
  <p:clrMapOvr>
    <a:masterClrMapping xmlns:a="http://schemas.openxmlformats.org/drawingml/2006/main"/>
  </p:clrMapOvr>
</p:sld>
</file>