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b462c8b219447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3742af2e0614022"/>
  </p:sldMasterIdLst>
  <p:sldIdLst>
    <p:sldId xmlns:r="http://schemas.openxmlformats.org/officeDocument/2006/relationships" id="256" r:id="Ra370269fb35e4339"/>
    <p:sldId xmlns:r="http://schemas.openxmlformats.org/officeDocument/2006/relationships" id="257" r:id="R1371f1a8a2af4ee4"/>
    <p:sldId xmlns:r="http://schemas.openxmlformats.org/officeDocument/2006/relationships" id="258" r:id="R547eb396272442b4"/>
    <p:sldId xmlns:r="http://schemas.openxmlformats.org/officeDocument/2006/relationships" id="259" r:id="R622fa2e773124860"/>
    <p:sldId xmlns:r="http://schemas.openxmlformats.org/officeDocument/2006/relationships" id="260" r:id="R4eab141d949d4298"/>
    <p:sldId xmlns:r="http://schemas.openxmlformats.org/officeDocument/2006/relationships" id="261" r:id="R182398e0d5c94ed8"/>
    <p:sldId xmlns:r="http://schemas.openxmlformats.org/officeDocument/2006/relationships" id="262" r:id="Re5731b276fca4d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742af2e0614022" /><Relationship Type="http://schemas.openxmlformats.org/officeDocument/2006/relationships/slide" Target="/ppt/slides/slide1.xml" Id="Ra370269fb35e4339" /><Relationship Type="http://schemas.openxmlformats.org/officeDocument/2006/relationships/slide" Target="/ppt/slides/slide2.xml" Id="R1371f1a8a2af4ee4" /><Relationship Type="http://schemas.openxmlformats.org/officeDocument/2006/relationships/slide" Target="/ppt/slides/slide3.xml" Id="R547eb396272442b4" /><Relationship Type="http://schemas.openxmlformats.org/officeDocument/2006/relationships/slide" Target="/ppt/slides/slide4.xml" Id="R622fa2e773124860" /><Relationship Type="http://schemas.openxmlformats.org/officeDocument/2006/relationships/slide" Target="/ppt/slides/slide5.xml" Id="R4eab141d949d4298" /><Relationship Type="http://schemas.openxmlformats.org/officeDocument/2006/relationships/slide" Target="/ppt/slides/slide6.xml" Id="R182398e0d5c94ed8" /><Relationship Type="http://schemas.openxmlformats.org/officeDocument/2006/relationships/slide" Target="/ppt/slides/slide7.xml" Id="Re5731b276fca4d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a48de95c728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16146bbe94394" /><Relationship Type="http://schemas.openxmlformats.org/officeDocument/2006/relationships/theme" Target="/ppt/slideMasters/theme/theme1.xml" Id="Rf6afe49a328348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e16146bbe943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37c5ae0ee845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5fa0505254b0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51e52371f49e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48b026809b44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09ca3f7304e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4318d441d41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04848e9da42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SALVATIO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SALVATIO INVEST AS ble etablert [år] og holder til i Snarøya.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−24 739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−753 955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341 813 417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356 067 805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SIMEN HELLESVIK ABEL ENGH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Langoddveien 69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1367 Snarøya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930 369 632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SALVATIO INVEST AS</a:t>
            </a:r>
          </a:p>
        </p:txBody>
      </p:sp>
    </p:spTree>
  </p:cSld>
  <p:clrMapOvr>
    <a:masterClrMapping xmlns:a="http://schemas.openxmlformats.org/drawingml/2006/main"/>
  </p:clrMapOvr>
</p:sld>
</file>