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15dc0d05c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69ff95fb349a4"/>
  </p:sldMasterIdLst>
  <p:sldIdLst>
    <p:sldId xmlns:r="http://schemas.openxmlformats.org/officeDocument/2006/relationships" id="256" r:id="R03d705d2b9874ec4"/>
    <p:sldId xmlns:r="http://schemas.openxmlformats.org/officeDocument/2006/relationships" id="257" r:id="R96d9ce90d7e9436c"/>
    <p:sldId xmlns:r="http://schemas.openxmlformats.org/officeDocument/2006/relationships" id="258" r:id="R717e6c11a60c48cc"/>
    <p:sldId xmlns:r="http://schemas.openxmlformats.org/officeDocument/2006/relationships" id="259" r:id="R44728f60bc6c4715"/>
    <p:sldId xmlns:r="http://schemas.openxmlformats.org/officeDocument/2006/relationships" id="260" r:id="Rbdbedaef75674a90"/>
    <p:sldId xmlns:r="http://schemas.openxmlformats.org/officeDocument/2006/relationships" id="261" r:id="Rdf1400fb880b489f"/>
    <p:sldId xmlns:r="http://schemas.openxmlformats.org/officeDocument/2006/relationships" id="262" r:id="R3e87bb673422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69ff95fb349a4" /><Relationship Type="http://schemas.openxmlformats.org/officeDocument/2006/relationships/slide" Target="/ppt/slides/slide1.xml" Id="R03d705d2b9874ec4" /><Relationship Type="http://schemas.openxmlformats.org/officeDocument/2006/relationships/slide" Target="/ppt/slides/slide2.xml" Id="R96d9ce90d7e9436c" /><Relationship Type="http://schemas.openxmlformats.org/officeDocument/2006/relationships/slide" Target="/ppt/slides/slide3.xml" Id="R717e6c11a60c48cc" /><Relationship Type="http://schemas.openxmlformats.org/officeDocument/2006/relationships/slide" Target="/ppt/slides/slide4.xml" Id="R44728f60bc6c4715" /><Relationship Type="http://schemas.openxmlformats.org/officeDocument/2006/relationships/slide" Target="/ppt/slides/slide5.xml" Id="Rbdbedaef75674a90" /><Relationship Type="http://schemas.openxmlformats.org/officeDocument/2006/relationships/slide" Target="/ppt/slides/slide6.xml" Id="Rdf1400fb880b489f" /><Relationship Type="http://schemas.openxmlformats.org/officeDocument/2006/relationships/slide" Target="/ppt/slides/slide7.xml" Id="R3e87bb673422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f068ae035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f37564aa43f6" /><Relationship Type="http://schemas.openxmlformats.org/officeDocument/2006/relationships/theme" Target="/ppt/slideMasters/theme/theme1.xml" Id="R33812119b6c244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7f37564aa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bc987196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9a3cb65a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eb97684b5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cfa244511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900f4a30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f5edd24d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e10d3103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Taif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Taif ble etablert [år] og holder til i Velfjord.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204 329 429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208 783 312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OXHOLM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OXHOLM MEISINGSET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OXHOLM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Nevernesveien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8960 Velfjord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post@neverneshavn.no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930 435 325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Taif</a:t>
            </a:r>
          </a:p>
        </p:txBody>
      </p:sp>
    </p:spTree>
  </p:cSld>
  <p:clrMapOvr>
    <a:masterClrMapping xmlns:a="http://schemas.openxmlformats.org/drawingml/2006/main"/>
  </p:clrMapOvr>
</p:sld>
</file>