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f7dc95f65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7276b1baf45e2"/>
  </p:sldMasterIdLst>
  <p:sldIdLst>
    <p:sldId xmlns:r="http://schemas.openxmlformats.org/officeDocument/2006/relationships" id="256" r:id="Rf24ea50162ac4a15"/>
    <p:sldId xmlns:r="http://schemas.openxmlformats.org/officeDocument/2006/relationships" id="257" r:id="Reed384e9d0e5407a"/>
    <p:sldId xmlns:r="http://schemas.openxmlformats.org/officeDocument/2006/relationships" id="258" r:id="Rc1e6f9599e0e4589"/>
    <p:sldId xmlns:r="http://schemas.openxmlformats.org/officeDocument/2006/relationships" id="259" r:id="Ra667921f90684fec"/>
    <p:sldId xmlns:r="http://schemas.openxmlformats.org/officeDocument/2006/relationships" id="260" r:id="R7b4b3f714a8d4148"/>
    <p:sldId xmlns:r="http://schemas.openxmlformats.org/officeDocument/2006/relationships" id="261" r:id="R0d771a34bf6e4b29"/>
    <p:sldId xmlns:r="http://schemas.openxmlformats.org/officeDocument/2006/relationships" id="262" r:id="R67e76fa449ec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276b1baf45e2" /><Relationship Type="http://schemas.openxmlformats.org/officeDocument/2006/relationships/slide" Target="/ppt/slides/slide1.xml" Id="Rf24ea50162ac4a15" /><Relationship Type="http://schemas.openxmlformats.org/officeDocument/2006/relationships/slide" Target="/ppt/slides/slide2.xml" Id="Reed384e9d0e5407a" /><Relationship Type="http://schemas.openxmlformats.org/officeDocument/2006/relationships/slide" Target="/ppt/slides/slide3.xml" Id="Rc1e6f9599e0e4589" /><Relationship Type="http://schemas.openxmlformats.org/officeDocument/2006/relationships/slide" Target="/ppt/slides/slide4.xml" Id="Ra667921f90684fec" /><Relationship Type="http://schemas.openxmlformats.org/officeDocument/2006/relationships/slide" Target="/ppt/slides/slide5.xml" Id="R7b4b3f714a8d4148" /><Relationship Type="http://schemas.openxmlformats.org/officeDocument/2006/relationships/slide" Target="/ppt/slides/slide6.xml" Id="R0d771a34bf6e4b29" /><Relationship Type="http://schemas.openxmlformats.org/officeDocument/2006/relationships/slide" Target="/ppt/slides/slide7.xml" Id="R67e76fa449ec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eba868e5d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12f9703da4375" /><Relationship Type="http://schemas.openxmlformats.org/officeDocument/2006/relationships/theme" Target="/ppt/slideMasters/theme/theme1.xml" Id="R5c169aae7614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12f9703da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3d1b4723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20e970a2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5a28194ea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1cece0cdb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275f616c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43f62255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f0f2588a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