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02e65893c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8a50925fc4835"/>
  </p:sldMasterIdLst>
  <p:sldIdLst>
    <p:sldId xmlns:r="http://schemas.openxmlformats.org/officeDocument/2006/relationships" id="256" r:id="R6293eeec0a9748e9"/>
    <p:sldId xmlns:r="http://schemas.openxmlformats.org/officeDocument/2006/relationships" id="257" r:id="Rd244592089124114"/>
    <p:sldId xmlns:r="http://schemas.openxmlformats.org/officeDocument/2006/relationships" id="258" r:id="R43ba4aefa25a4f17"/>
    <p:sldId xmlns:r="http://schemas.openxmlformats.org/officeDocument/2006/relationships" id="259" r:id="Rb9a5522e0daf452a"/>
    <p:sldId xmlns:r="http://schemas.openxmlformats.org/officeDocument/2006/relationships" id="260" r:id="R47ca90b344af4d63"/>
    <p:sldId xmlns:r="http://schemas.openxmlformats.org/officeDocument/2006/relationships" id="261" r:id="R858d8ea5d4da4981"/>
    <p:sldId xmlns:r="http://schemas.openxmlformats.org/officeDocument/2006/relationships" id="262" r:id="Rbb6d20e4938d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8a50925fc4835" /><Relationship Type="http://schemas.openxmlformats.org/officeDocument/2006/relationships/slide" Target="/ppt/slides/slide1.xml" Id="R6293eeec0a9748e9" /><Relationship Type="http://schemas.openxmlformats.org/officeDocument/2006/relationships/slide" Target="/ppt/slides/slide2.xml" Id="Rd244592089124114" /><Relationship Type="http://schemas.openxmlformats.org/officeDocument/2006/relationships/slide" Target="/ppt/slides/slide3.xml" Id="R43ba4aefa25a4f17" /><Relationship Type="http://schemas.openxmlformats.org/officeDocument/2006/relationships/slide" Target="/ppt/slides/slide4.xml" Id="Rb9a5522e0daf452a" /><Relationship Type="http://schemas.openxmlformats.org/officeDocument/2006/relationships/slide" Target="/ppt/slides/slide5.xml" Id="R47ca90b344af4d63" /><Relationship Type="http://schemas.openxmlformats.org/officeDocument/2006/relationships/slide" Target="/ppt/slides/slide6.xml" Id="R858d8ea5d4da4981" /><Relationship Type="http://schemas.openxmlformats.org/officeDocument/2006/relationships/slide" Target="/ppt/slides/slide7.xml" Id="Rbb6d20e4938d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04c7c5b924a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25680d4e4604" /><Relationship Type="http://schemas.openxmlformats.org/officeDocument/2006/relationships/theme" Target="/ppt/slideMasters/theme/theme1.xml" Id="Raf96c18c5ada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425680d4e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4ca46b16c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8f1d94bb8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74675ea5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1609eef4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00f20fb8e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3ab9a637d4a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183170d34d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HEMPEL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HEMPEL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558 280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1 118 280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ANNA-KARIN SOFIA HEMPEL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Bygdøynesveien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930 452 238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HEMPEL INVEST AS</a:t>
            </a:r>
          </a:p>
        </p:txBody>
      </p:sp>
    </p:spTree>
  </p:cSld>
  <p:clrMapOvr>
    <a:masterClrMapping xmlns:a="http://schemas.openxmlformats.org/drawingml/2006/main"/>
  </p:clrMapOvr>
</p:sld>
</file>