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40e5eae23542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97768314184a50"/>
  </p:sldMasterIdLst>
  <p:sldIdLst>
    <p:sldId xmlns:r="http://schemas.openxmlformats.org/officeDocument/2006/relationships" id="256" r:id="R8e3a98d552af41a2"/>
    <p:sldId xmlns:r="http://schemas.openxmlformats.org/officeDocument/2006/relationships" id="257" r:id="R2cc8788c625f46ed"/>
    <p:sldId xmlns:r="http://schemas.openxmlformats.org/officeDocument/2006/relationships" id="258" r:id="Rf9f63cb8e0cd4910"/>
    <p:sldId xmlns:r="http://schemas.openxmlformats.org/officeDocument/2006/relationships" id="259" r:id="R0c507173af6247bd"/>
    <p:sldId xmlns:r="http://schemas.openxmlformats.org/officeDocument/2006/relationships" id="260" r:id="Rf0461f65281147a9"/>
    <p:sldId xmlns:r="http://schemas.openxmlformats.org/officeDocument/2006/relationships" id="261" r:id="R33223dfcdad24312"/>
    <p:sldId xmlns:r="http://schemas.openxmlformats.org/officeDocument/2006/relationships" id="262" r:id="R8ac6ce6ae44c4e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97768314184a50" /><Relationship Type="http://schemas.openxmlformats.org/officeDocument/2006/relationships/slide" Target="/ppt/slides/slide1.xml" Id="R8e3a98d552af41a2" /><Relationship Type="http://schemas.openxmlformats.org/officeDocument/2006/relationships/slide" Target="/ppt/slides/slide2.xml" Id="R2cc8788c625f46ed" /><Relationship Type="http://schemas.openxmlformats.org/officeDocument/2006/relationships/slide" Target="/ppt/slides/slide3.xml" Id="Rf9f63cb8e0cd4910" /><Relationship Type="http://schemas.openxmlformats.org/officeDocument/2006/relationships/slide" Target="/ppt/slides/slide4.xml" Id="R0c507173af6247bd" /><Relationship Type="http://schemas.openxmlformats.org/officeDocument/2006/relationships/slide" Target="/ppt/slides/slide5.xml" Id="Rf0461f65281147a9" /><Relationship Type="http://schemas.openxmlformats.org/officeDocument/2006/relationships/slide" Target="/ppt/slides/slide6.xml" Id="R33223dfcdad24312" /><Relationship Type="http://schemas.openxmlformats.org/officeDocument/2006/relationships/slide" Target="/ppt/slides/slide7.xml" Id="R8ac6ce6ae44c4e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d84c1f3da24a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d06eaf3dc4b0b" /><Relationship Type="http://schemas.openxmlformats.org/officeDocument/2006/relationships/theme" Target="/ppt/slideMasters/theme/theme1.xml" Id="R16619ad9242146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cd06eaf3dc4b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5afde444f45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9023c9abd41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d6ccf1b5847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d7ae6ba604f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37ae4562d46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5a6b0c85d4a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23e62d9254b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JOWI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JOWI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9 544 579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9 141 497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9 064 269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92 670 333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94 765 649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WILHELM WIESE MATHESON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3121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930 453 757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