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336c580b7e49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10a3c54af84870"/>
  </p:sldMasterIdLst>
  <p:sldIdLst>
    <p:sldId xmlns:r="http://schemas.openxmlformats.org/officeDocument/2006/relationships" id="256" r:id="R1f7cbdd6cea645b0"/>
    <p:sldId xmlns:r="http://schemas.openxmlformats.org/officeDocument/2006/relationships" id="257" r:id="Rbb94989871fa4295"/>
    <p:sldId xmlns:r="http://schemas.openxmlformats.org/officeDocument/2006/relationships" id="258" r:id="Rd9c9ea2487e1486a"/>
    <p:sldId xmlns:r="http://schemas.openxmlformats.org/officeDocument/2006/relationships" id="259" r:id="Rb73ccd6eec8d4897"/>
    <p:sldId xmlns:r="http://schemas.openxmlformats.org/officeDocument/2006/relationships" id="260" r:id="Rb80fffa96eda44c4"/>
    <p:sldId xmlns:r="http://schemas.openxmlformats.org/officeDocument/2006/relationships" id="261" r:id="Rafd42af31ad342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10a3c54af84870" /><Relationship Type="http://schemas.openxmlformats.org/officeDocument/2006/relationships/slide" Target="/ppt/slides/slide1.xml" Id="R1f7cbdd6cea645b0" /><Relationship Type="http://schemas.openxmlformats.org/officeDocument/2006/relationships/slide" Target="/ppt/slides/slide2.xml" Id="Rbb94989871fa4295" /><Relationship Type="http://schemas.openxmlformats.org/officeDocument/2006/relationships/slide" Target="/ppt/slides/slide3.xml" Id="Rd9c9ea2487e1486a" /><Relationship Type="http://schemas.openxmlformats.org/officeDocument/2006/relationships/slide" Target="/ppt/slides/slide4.xml" Id="Rb73ccd6eec8d4897" /><Relationship Type="http://schemas.openxmlformats.org/officeDocument/2006/relationships/slide" Target="/ppt/slides/slide5.xml" Id="Rb80fffa96eda44c4" /><Relationship Type="http://schemas.openxmlformats.org/officeDocument/2006/relationships/slide" Target="/ppt/slides/slide6.xml" Id="Rafd42af31ad342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39da446aa0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31476f5934358" /><Relationship Type="http://schemas.openxmlformats.org/officeDocument/2006/relationships/theme" Target="/ppt/slideMasters/theme/theme1.xml" Id="R167affe3177a4d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31476f593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2e2134ecf4f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f3200ce5e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699bd5171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df53c001e4c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f25aeac324f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f9281c18049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SKAGERRAK - BAMBLE OG KRAGERØ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SKAGERRAK - BAMBLE OG KRAGERØ ble etablert [år] og holder til i Kragerø.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77 633 587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32 185 366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37 882 965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569 553 637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594 071 588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3770 Kragerø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930 453 846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SKAGERRAK - BAMBLE OG KRAGERØ</a:t>
            </a:r>
          </a:p>
        </p:txBody>
      </p:sp>
    </p:spTree>
  </p:cSld>
  <p:clrMapOvr>
    <a:masterClrMapping xmlns:a="http://schemas.openxmlformats.org/drawingml/2006/main"/>
  </p:clrMapOvr>
</p:sld>
</file>