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d083b455be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8ff8ebc81a42b1"/>
  </p:sldMasterIdLst>
  <p:sldIdLst>
    <p:sldId xmlns:r="http://schemas.openxmlformats.org/officeDocument/2006/relationships" id="256" r:id="Rf20056b038e44685"/>
    <p:sldId xmlns:r="http://schemas.openxmlformats.org/officeDocument/2006/relationships" id="257" r:id="Re9571a2aca844398"/>
    <p:sldId xmlns:r="http://schemas.openxmlformats.org/officeDocument/2006/relationships" id="258" r:id="R903c1317d69e45a9"/>
    <p:sldId xmlns:r="http://schemas.openxmlformats.org/officeDocument/2006/relationships" id="259" r:id="Rf9ad323a540047b6"/>
    <p:sldId xmlns:r="http://schemas.openxmlformats.org/officeDocument/2006/relationships" id="260" r:id="R0c2e277ecb484842"/>
    <p:sldId xmlns:r="http://schemas.openxmlformats.org/officeDocument/2006/relationships" id="261" r:id="R6fac5ebae40b4891"/>
    <p:sldId xmlns:r="http://schemas.openxmlformats.org/officeDocument/2006/relationships" id="262" r:id="R2c2ee10d713448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ff8ebc81a42b1" /><Relationship Type="http://schemas.openxmlformats.org/officeDocument/2006/relationships/slide" Target="/ppt/slides/slide1.xml" Id="Rf20056b038e44685" /><Relationship Type="http://schemas.openxmlformats.org/officeDocument/2006/relationships/slide" Target="/ppt/slides/slide2.xml" Id="Re9571a2aca844398" /><Relationship Type="http://schemas.openxmlformats.org/officeDocument/2006/relationships/slide" Target="/ppt/slides/slide3.xml" Id="R903c1317d69e45a9" /><Relationship Type="http://schemas.openxmlformats.org/officeDocument/2006/relationships/slide" Target="/ppt/slides/slide4.xml" Id="Rf9ad323a540047b6" /><Relationship Type="http://schemas.openxmlformats.org/officeDocument/2006/relationships/slide" Target="/ppt/slides/slide5.xml" Id="R0c2e277ecb484842" /><Relationship Type="http://schemas.openxmlformats.org/officeDocument/2006/relationships/slide" Target="/ppt/slides/slide6.xml" Id="R6fac5ebae40b4891" /><Relationship Type="http://schemas.openxmlformats.org/officeDocument/2006/relationships/slide" Target="/ppt/slides/slide7.xml" Id="R2c2ee10d713448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652ade3b44c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53528928f4427" /><Relationship Type="http://schemas.openxmlformats.org/officeDocument/2006/relationships/theme" Target="/ppt/slideMasters/theme/theme1.xml" Id="R4b0aa8480b5d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b53528928f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b82f9f067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88a3ad334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61274080642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3a16f901945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6383f1d2047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17d44fd7049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6a824430d40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Arbiensgt 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Arbiensgt 8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14 464 469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1 970 359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55 411 946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59 627 239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 CECILIE GRØNVOLD BACHE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WEFRING BACHE  –  27,3 %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LILLEVI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SIENNA BACHE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WEFRING BACHE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 G. Bache, Eckersbergs gate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33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930 455 601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Arbiensgt 8 AS</a:t>
            </a:r>
          </a:p>
        </p:txBody>
      </p:sp>
    </p:spTree>
  </p:cSld>
  <p:clrMapOvr>
    <a:masterClrMapping xmlns:a="http://schemas.openxmlformats.org/drawingml/2006/main"/>
  </p:clrMapOvr>
</p:sld>
</file>