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0b366158de04ad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5fdbad511e74517"/>
  </p:sldMasterIdLst>
  <p:sldIdLst>
    <p:sldId xmlns:r="http://schemas.openxmlformats.org/officeDocument/2006/relationships" id="256" r:id="R183f4034aea84e21"/>
    <p:sldId xmlns:r="http://schemas.openxmlformats.org/officeDocument/2006/relationships" id="257" r:id="Rb1f4658d1a874c4e"/>
    <p:sldId xmlns:r="http://schemas.openxmlformats.org/officeDocument/2006/relationships" id="258" r:id="R3c8cd53ff543418e"/>
    <p:sldId xmlns:r="http://schemas.openxmlformats.org/officeDocument/2006/relationships" id="259" r:id="Rda88520a140e485b"/>
    <p:sldId xmlns:r="http://schemas.openxmlformats.org/officeDocument/2006/relationships" id="260" r:id="R7bfa65165db24455"/>
    <p:sldId xmlns:r="http://schemas.openxmlformats.org/officeDocument/2006/relationships" id="261" r:id="R0d3e02e66a994c44"/>
    <p:sldId xmlns:r="http://schemas.openxmlformats.org/officeDocument/2006/relationships" id="262" r:id="Rb5a9aee034084df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5fdbad511e74517" /><Relationship Type="http://schemas.openxmlformats.org/officeDocument/2006/relationships/slide" Target="/ppt/slides/slide1.xml" Id="R183f4034aea84e21" /><Relationship Type="http://schemas.openxmlformats.org/officeDocument/2006/relationships/slide" Target="/ppt/slides/slide2.xml" Id="Rb1f4658d1a874c4e" /><Relationship Type="http://schemas.openxmlformats.org/officeDocument/2006/relationships/slide" Target="/ppt/slides/slide3.xml" Id="R3c8cd53ff543418e" /><Relationship Type="http://schemas.openxmlformats.org/officeDocument/2006/relationships/slide" Target="/ppt/slides/slide4.xml" Id="Rda88520a140e485b" /><Relationship Type="http://schemas.openxmlformats.org/officeDocument/2006/relationships/slide" Target="/ppt/slides/slide5.xml" Id="R7bfa65165db24455" /><Relationship Type="http://schemas.openxmlformats.org/officeDocument/2006/relationships/slide" Target="/ppt/slides/slide6.xml" Id="R0d3e02e66a994c44" /><Relationship Type="http://schemas.openxmlformats.org/officeDocument/2006/relationships/slide" Target="/ppt/slides/slide7.xml" Id="Rb5a9aee034084df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fa55b72f67049e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a9e3e302de48d0" /><Relationship Type="http://schemas.openxmlformats.org/officeDocument/2006/relationships/theme" Target="/ppt/slideMasters/theme/theme1.xml" Id="Rddd895afecf6496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da9e3e302de48d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1984f11606488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b3107d45994b8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995dde2c134b9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646539b7ba4ae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839dc640ef490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d09f8cdebe4eb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1b5e12b70346b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AMBU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AMBU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AMBU AS ble etablert [år] og holder til i Bjørkelangen.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AMBU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AMBU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AMBU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−14 501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584 714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89 742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640 512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AMBU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ANNIKEN MARIE SVENDSEN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AMBU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Anniken Marie Svendsen, Nordbyjordet 19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1940 Bjørkelangen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930 478 164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AMBU AS</a:t>
            </a:r>
          </a:p>
        </p:txBody>
      </p:sp>
    </p:spTree>
  </p:cSld>
  <p:clrMapOvr>
    <a:masterClrMapping xmlns:a="http://schemas.openxmlformats.org/drawingml/2006/main"/>
  </p:clrMapOvr>
</p:sld>
</file>