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e2e8788a124b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12398232104c9b"/>
  </p:sldMasterIdLst>
  <p:sldIdLst>
    <p:sldId xmlns:r="http://schemas.openxmlformats.org/officeDocument/2006/relationships" id="256" r:id="Rd8b97124c85648f1"/>
    <p:sldId xmlns:r="http://schemas.openxmlformats.org/officeDocument/2006/relationships" id="257" r:id="R45e2e083ab044890"/>
    <p:sldId xmlns:r="http://schemas.openxmlformats.org/officeDocument/2006/relationships" id="258" r:id="R477af8e7331843ce"/>
    <p:sldId xmlns:r="http://schemas.openxmlformats.org/officeDocument/2006/relationships" id="259" r:id="R62d4470091ef45ed"/>
    <p:sldId xmlns:r="http://schemas.openxmlformats.org/officeDocument/2006/relationships" id="260" r:id="Ra4b5a0d139c04d3f"/>
    <p:sldId xmlns:r="http://schemas.openxmlformats.org/officeDocument/2006/relationships" id="261" r:id="Re0fb5acb4d1a4768"/>
    <p:sldId xmlns:r="http://schemas.openxmlformats.org/officeDocument/2006/relationships" id="262" r:id="R9f70a3b2aca043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2398232104c9b" /><Relationship Type="http://schemas.openxmlformats.org/officeDocument/2006/relationships/slide" Target="/ppt/slides/slide1.xml" Id="Rd8b97124c85648f1" /><Relationship Type="http://schemas.openxmlformats.org/officeDocument/2006/relationships/slide" Target="/ppt/slides/slide2.xml" Id="R45e2e083ab044890" /><Relationship Type="http://schemas.openxmlformats.org/officeDocument/2006/relationships/slide" Target="/ppt/slides/slide3.xml" Id="R477af8e7331843ce" /><Relationship Type="http://schemas.openxmlformats.org/officeDocument/2006/relationships/slide" Target="/ppt/slides/slide4.xml" Id="R62d4470091ef45ed" /><Relationship Type="http://schemas.openxmlformats.org/officeDocument/2006/relationships/slide" Target="/ppt/slides/slide5.xml" Id="Ra4b5a0d139c04d3f" /><Relationship Type="http://schemas.openxmlformats.org/officeDocument/2006/relationships/slide" Target="/ppt/slides/slide6.xml" Id="Re0fb5acb4d1a4768" /><Relationship Type="http://schemas.openxmlformats.org/officeDocument/2006/relationships/slide" Target="/ppt/slides/slide7.xml" Id="R9f70a3b2aca043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3825dad7e49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4ec7857b545d1" /><Relationship Type="http://schemas.openxmlformats.org/officeDocument/2006/relationships/theme" Target="/ppt/slideMasters/theme/theme1.xml" Id="R6f91a1ec909a41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f4ec7857b545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7aed0dc46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955bac96144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01e558b3546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b39240da04f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5fb9a2f1742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c46b6fdf4c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0559b9d8d43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AESU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310 715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SOLHAUG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Grethe Solhaug, Fridtjof Nansens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930 498 432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