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8c94a929b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84768819e46cc"/>
  </p:sldMasterIdLst>
  <p:sldIdLst>
    <p:sldId xmlns:r="http://schemas.openxmlformats.org/officeDocument/2006/relationships" id="256" r:id="Ra0dd11562d584187"/>
    <p:sldId xmlns:r="http://schemas.openxmlformats.org/officeDocument/2006/relationships" id="257" r:id="R99a7e409dd004c84"/>
    <p:sldId xmlns:r="http://schemas.openxmlformats.org/officeDocument/2006/relationships" id="258" r:id="R0feab14e291a4759"/>
    <p:sldId xmlns:r="http://schemas.openxmlformats.org/officeDocument/2006/relationships" id="259" r:id="Ra15faba753af467a"/>
    <p:sldId xmlns:r="http://schemas.openxmlformats.org/officeDocument/2006/relationships" id="260" r:id="R9977a288c8a04f15"/>
    <p:sldId xmlns:r="http://schemas.openxmlformats.org/officeDocument/2006/relationships" id="261" r:id="R8314254ac0e94163"/>
    <p:sldId xmlns:r="http://schemas.openxmlformats.org/officeDocument/2006/relationships" id="262" r:id="Rc3be457f9154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84768819e46cc" /><Relationship Type="http://schemas.openxmlformats.org/officeDocument/2006/relationships/slide" Target="/ppt/slides/slide1.xml" Id="Ra0dd11562d584187" /><Relationship Type="http://schemas.openxmlformats.org/officeDocument/2006/relationships/slide" Target="/ppt/slides/slide2.xml" Id="R99a7e409dd004c84" /><Relationship Type="http://schemas.openxmlformats.org/officeDocument/2006/relationships/slide" Target="/ppt/slides/slide3.xml" Id="R0feab14e291a4759" /><Relationship Type="http://schemas.openxmlformats.org/officeDocument/2006/relationships/slide" Target="/ppt/slides/slide4.xml" Id="Ra15faba753af467a" /><Relationship Type="http://schemas.openxmlformats.org/officeDocument/2006/relationships/slide" Target="/ppt/slides/slide5.xml" Id="R9977a288c8a04f15" /><Relationship Type="http://schemas.openxmlformats.org/officeDocument/2006/relationships/slide" Target="/ppt/slides/slide6.xml" Id="R8314254ac0e94163" /><Relationship Type="http://schemas.openxmlformats.org/officeDocument/2006/relationships/slide" Target="/ppt/slides/slide7.xml" Id="Rc3be457f9154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a920e9d14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55a0350b4367" /><Relationship Type="http://schemas.openxmlformats.org/officeDocument/2006/relationships/theme" Target="/ppt/slideMasters/theme/theme1.xml" Id="R4de19e1c8b0c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555a0350b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49e6c78d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0d5439e2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a88659bc3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455e9c96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20af4668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0d0efc4f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b7f5a1a9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HORSESHOE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HORSESHOE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−279 591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HULSUND DØSKE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HORSESHOE CAPITAL AS</a:t>
            </a:r>
          </a:p>
        </p:txBody>
      </p:sp>
    </p:spTree>
  </p:cSld>
  <p:clrMapOvr>
    <a:masterClrMapping xmlns:a="http://schemas.openxmlformats.org/drawingml/2006/main"/>
  </p:clrMapOvr>
</p:sld>
</file>