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341ecf350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299f0b0f44f4c"/>
  </p:sldMasterIdLst>
  <p:sldIdLst>
    <p:sldId xmlns:r="http://schemas.openxmlformats.org/officeDocument/2006/relationships" id="256" r:id="R5009361695af4a77"/>
    <p:sldId xmlns:r="http://schemas.openxmlformats.org/officeDocument/2006/relationships" id="257" r:id="R9c78bb0fa6e642fa"/>
    <p:sldId xmlns:r="http://schemas.openxmlformats.org/officeDocument/2006/relationships" id="258" r:id="Rf0cc1f57a7454fe7"/>
    <p:sldId xmlns:r="http://schemas.openxmlformats.org/officeDocument/2006/relationships" id="259" r:id="R9199525cffd74897"/>
    <p:sldId xmlns:r="http://schemas.openxmlformats.org/officeDocument/2006/relationships" id="260" r:id="Rfe160de04aa84812"/>
    <p:sldId xmlns:r="http://schemas.openxmlformats.org/officeDocument/2006/relationships" id="261" r:id="Rbeb0a2a3230744f6"/>
    <p:sldId xmlns:r="http://schemas.openxmlformats.org/officeDocument/2006/relationships" id="262" r:id="R38d04d6c3aa7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299f0b0f44f4c" /><Relationship Type="http://schemas.openxmlformats.org/officeDocument/2006/relationships/slide" Target="/ppt/slides/slide1.xml" Id="R5009361695af4a77" /><Relationship Type="http://schemas.openxmlformats.org/officeDocument/2006/relationships/slide" Target="/ppt/slides/slide2.xml" Id="R9c78bb0fa6e642fa" /><Relationship Type="http://schemas.openxmlformats.org/officeDocument/2006/relationships/slide" Target="/ppt/slides/slide3.xml" Id="Rf0cc1f57a7454fe7" /><Relationship Type="http://schemas.openxmlformats.org/officeDocument/2006/relationships/slide" Target="/ppt/slides/slide4.xml" Id="R9199525cffd74897" /><Relationship Type="http://schemas.openxmlformats.org/officeDocument/2006/relationships/slide" Target="/ppt/slides/slide5.xml" Id="Rfe160de04aa84812" /><Relationship Type="http://schemas.openxmlformats.org/officeDocument/2006/relationships/slide" Target="/ppt/slides/slide6.xml" Id="Rbeb0a2a3230744f6" /><Relationship Type="http://schemas.openxmlformats.org/officeDocument/2006/relationships/slide" Target="/ppt/slides/slide7.xml" Id="R38d04d6c3aa7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34d49b89a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004113354e7b" /><Relationship Type="http://schemas.openxmlformats.org/officeDocument/2006/relationships/theme" Target="/ppt/slideMasters/theme/theme1.xml" Id="Rbfed92830915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300411335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0b969b3d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636528a5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73cf47533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c154d923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dab96ccf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4859afa9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cbd68f16e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