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929997634342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7a0065154c453b"/>
  </p:sldMasterIdLst>
  <p:sldIdLst>
    <p:sldId xmlns:r="http://schemas.openxmlformats.org/officeDocument/2006/relationships" id="256" r:id="Rf2eaf507ba8c408f"/>
    <p:sldId xmlns:r="http://schemas.openxmlformats.org/officeDocument/2006/relationships" id="257" r:id="R8d6b71dc042a4601"/>
    <p:sldId xmlns:r="http://schemas.openxmlformats.org/officeDocument/2006/relationships" id="258" r:id="R06977358401a4b46"/>
    <p:sldId xmlns:r="http://schemas.openxmlformats.org/officeDocument/2006/relationships" id="259" r:id="Rcdf5da5463f64bef"/>
    <p:sldId xmlns:r="http://schemas.openxmlformats.org/officeDocument/2006/relationships" id="260" r:id="Ra7e38c80fda044f7"/>
    <p:sldId xmlns:r="http://schemas.openxmlformats.org/officeDocument/2006/relationships" id="261" r:id="R52a8b6bd2a684d11"/>
    <p:sldId xmlns:r="http://schemas.openxmlformats.org/officeDocument/2006/relationships" id="262" r:id="R11a79322451b4f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7a0065154c453b" /><Relationship Type="http://schemas.openxmlformats.org/officeDocument/2006/relationships/slide" Target="/ppt/slides/slide1.xml" Id="Rf2eaf507ba8c408f" /><Relationship Type="http://schemas.openxmlformats.org/officeDocument/2006/relationships/slide" Target="/ppt/slides/slide2.xml" Id="R8d6b71dc042a4601" /><Relationship Type="http://schemas.openxmlformats.org/officeDocument/2006/relationships/slide" Target="/ppt/slides/slide3.xml" Id="R06977358401a4b46" /><Relationship Type="http://schemas.openxmlformats.org/officeDocument/2006/relationships/slide" Target="/ppt/slides/slide4.xml" Id="Rcdf5da5463f64bef" /><Relationship Type="http://schemas.openxmlformats.org/officeDocument/2006/relationships/slide" Target="/ppt/slides/slide5.xml" Id="Ra7e38c80fda044f7" /><Relationship Type="http://schemas.openxmlformats.org/officeDocument/2006/relationships/slide" Target="/ppt/slides/slide6.xml" Id="R52a8b6bd2a684d11" /><Relationship Type="http://schemas.openxmlformats.org/officeDocument/2006/relationships/slide" Target="/ppt/slides/slide7.xml" Id="R11a79322451b4f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857fee35e4a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2b060403c4514" /><Relationship Type="http://schemas.openxmlformats.org/officeDocument/2006/relationships/theme" Target="/ppt/slideMasters/theme/theme1.xml" Id="R19ae999a4b744b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42b060403c45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215805e6440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35b788cc449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d651f6f8b41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7e63931dd44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72a912ab242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9b474361842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4dd1674c041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Eiendom og Bedriftsutvikling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 og Bedriftsutvikling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 og Bedriftsutvikling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 og Bedriftsutvikling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 og Bedriftsutvikling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 og Bedriftsutvikling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−992 195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28 513 409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89 013 692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163 500 265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 og Bedriftsutvikling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STEINODDEN 1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STEINODDEN 2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STEINODDEN 3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SOLIDEN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 og Bedriftsutvikling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49 37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930 514 926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 og Bedriftsutvikling AS</a:t>
            </a:r>
          </a:p>
        </p:txBody>
      </p:sp>
    </p:spTree>
  </p:cSld>
  <p:clrMapOvr>
    <a:masterClrMapping xmlns:a="http://schemas.openxmlformats.org/drawingml/2006/main"/>
  </p:clrMapOvr>
</p:sld>
</file>