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65e239f6c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7a45eef864948"/>
  </p:sldMasterIdLst>
  <p:sldIdLst>
    <p:sldId xmlns:r="http://schemas.openxmlformats.org/officeDocument/2006/relationships" id="256" r:id="R1b8f5ed935ee44e4"/>
    <p:sldId xmlns:r="http://schemas.openxmlformats.org/officeDocument/2006/relationships" id="257" r:id="R4c2451842ed64dbb"/>
    <p:sldId xmlns:r="http://schemas.openxmlformats.org/officeDocument/2006/relationships" id="258" r:id="R6cc9396965b041fb"/>
    <p:sldId xmlns:r="http://schemas.openxmlformats.org/officeDocument/2006/relationships" id="259" r:id="R1d48d56da7994a71"/>
    <p:sldId xmlns:r="http://schemas.openxmlformats.org/officeDocument/2006/relationships" id="260" r:id="Raa83b6cfbe024aff"/>
    <p:sldId xmlns:r="http://schemas.openxmlformats.org/officeDocument/2006/relationships" id="261" r:id="R6c416ccddd1348b7"/>
    <p:sldId xmlns:r="http://schemas.openxmlformats.org/officeDocument/2006/relationships" id="262" r:id="R7f860346747c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7a45eef864948" /><Relationship Type="http://schemas.openxmlformats.org/officeDocument/2006/relationships/slide" Target="/ppt/slides/slide1.xml" Id="R1b8f5ed935ee44e4" /><Relationship Type="http://schemas.openxmlformats.org/officeDocument/2006/relationships/slide" Target="/ppt/slides/slide2.xml" Id="R4c2451842ed64dbb" /><Relationship Type="http://schemas.openxmlformats.org/officeDocument/2006/relationships/slide" Target="/ppt/slides/slide3.xml" Id="R6cc9396965b041fb" /><Relationship Type="http://schemas.openxmlformats.org/officeDocument/2006/relationships/slide" Target="/ppt/slides/slide4.xml" Id="R1d48d56da7994a71" /><Relationship Type="http://schemas.openxmlformats.org/officeDocument/2006/relationships/slide" Target="/ppt/slides/slide5.xml" Id="Raa83b6cfbe024aff" /><Relationship Type="http://schemas.openxmlformats.org/officeDocument/2006/relationships/slide" Target="/ppt/slides/slide6.xml" Id="R6c416ccddd1348b7" /><Relationship Type="http://schemas.openxmlformats.org/officeDocument/2006/relationships/slide" Target="/ppt/slides/slide7.xml" Id="R7f860346747c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01050314c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7457de5743ef" /><Relationship Type="http://schemas.openxmlformats.org/officeDocument/2006/relationships/theme" Target="/ppt/slideMasters/theme/theme1.xml" Id="R2f51a4a795b9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d7457de57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471a67d0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9b0c7f4d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5cba2bb7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08682674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94169d3a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ae8534ad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0ed56064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VESR HOLDING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EUPHOR SNØSMULE REHAUG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