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414227f134b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9bd8b5aaeb4821"/>
  </p:sldMasterIdLst>
  <p:sldIdLst>
    <p:sldId xmlns:r="http://schemas.openxmlformats.org/officeDocument/2006/relationships" id="256" r:id="Re712843602804db6"/>
    <p:sldId xmlns:r="http://schemas.openxmlformats.org/officeDocument/2006/relationships" id="257" r:id="R41a27f1281fc4158"/>
    <p:sldId xmlns:r="http://schemas.openxmlformats.org/officeDocument/2006/relationships" id="258" r:id="Rc949b8fd45d846b8"/>
    <p:sldId xmlns:r="http://schemas.openxmlformats.org/officeDocument/2006/relationships" id="259" r:id="R9590d3e53b40453d"/>
    <p:sldId xmlns:r="http://schemas.openxmlformats.org/officeDocument/2006/relationships" id="260" r:id="Rbba1d2d5c95d46b7"/>
    <p:sldId xmlns:r="http://schemas.openxmlformats.org/officeDocument/2006/relationships" id="261" r:id="Ra376a1c3d1cd423b"/>
    <p:sldId xmlns:r="http://schemas.openxmlformats.org/officeDocument/2006/relationships" id="262" r:id="R71b598cba89a47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9bd8b5aaeb4821" /><Relationship Type="http://schemas.openxmlformats.org/officeDocument/2006/relationships/slide" Target="/ppt/slides/slide1.xml" Id="Re712843602804db6" /><Relationship Type="http://schemas.openxmlformats.org/officeDocument/2006/relationships/slide" Target="/ppt/slides/slide2.xml" Id="R41a27f1281fc4158" /><Relationship Type="http://schemas.openxmlformats.org/officeDocument/2006/relationships/slide" Target="/ppt/slides/slide3.xml" Id="Rc949b8fd45d846b8" /><Relationship Type="http://schemas.openxmlformats.org/officeDocument/2006/relationships/slide" Target="/ppt/slides/slide4.xml" Id="R9590d3e53b40453d" /><Relationship Type="http://schemas.openxmlformats.org/officeDocument/2006/relationships/slide" Target="/ppt/slides/slide5.xml" Id="Rbba1d2d5c95d46b7" /><Relationship Type="http://schemas.openxmlformats.org/officeDocument/2006/relationships/slide" Target="/ppt/slides/slide6.xml" Id="Ra376a1c3d1cd423b" /><Relationship Type="http://schemas.openxmlformats.org/officeDocument/2006/relationships/slide" Target="/ppt/slides/slide7.xml" Id="R71b598cba89a47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22fc3c3e94e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ddac0ca64e71" /><Relationship Type="http://schemas.openxmlformats.org/officeDocument/2006/relationships/theme" Target="/ppt/slideMasters/theme/theme1.xml" Id="Rbebc2a0cecef40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96ddac0ca6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b26e0a76147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0773fab66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ca3916154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cf4815b214f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6958348d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8fee73a14d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6596ef1ee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G-OPTIKK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G-OPTIKK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12 241 649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12 392 248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JOHANNE ANKER RASCH GABRIELSEN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19 84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930 540 080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G-OPTIKK AS</a:t>
            </a:r>
          </a:p>
        </p:txBody>
      </p:sp>
    </p:spTree>
  </p:cSld>
  <p:clrMapOvr>
    <a:masterClrMapping xmlns:a="http://schemas.openxmlformats.org/drawingml/2006/main"/>
  </p:clrMapOvr>
</p:sld>
</file>