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838b0f6d134f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b9c2e49f464b5b"/>
  </p:sldMasterIdLst>
  <p:sldIdLst>
    <p:sldId xmlns:r="http://schemas.openxmlformats.org/officeDocument/2006/relationships" id="256" r:id="R718e06f112ee4138"/>
    <p:sldId xmlns:r="http://schemas.openxmlformats.org/officeDocument/2006/relationships" id="257" r:id="R2f25cb0e609640f8"/>
    <p:sldId xmlns:r="http://schemas.openxmlformats.org/officeDocument/2006/relationships" id="258" r:id="R7164e437fe2b4323"/>
    <p:sldId xmlns:r="http://schemas.openxmlformats.org/officeDocument/2006/relationships" id="259" r:id="Re87c031762b946e8"/>
    <p:sldId xmlns:r="http://schemas.openxmlformats.org/officeDocument/2006/relationships" id="260" r:id="R87211fc5d7fe46ca"/>
    <p:sldId xmlns:r="http://schemas.openxmlformats.org/officeDocument/2006/relationships" id="261" r:id="Rd849010d95794428"/>
    <p:sldId xmlns:r="http://schemas.openxmlformats.org/officeDocument/2006/relationships" id="262" r:id="R0e19cb936f6340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b9c2e49f464b5b" /><Relationship Type="http://schemas.openxmlformats.org/officeDocument/2006/relationships/slide" Target="/ppt/slides/slide1.xml" Id="R718e06f112ee4138" /><Relationship Type="http://schemas.openxmlformats.org/officeDocument/2006/relationships/slide" Target="/ppt/slides/slide2.xml" Id="R2f25cb0e609640f8" /><Relationship Type="http://schemas.openxmlformats.org/officeDocument/2006/relationships/slide" Target="/ppt/slides/slide3.xml" Id="R7164e437fe2b4323" /><Relationship Type="http://schemas.openxmlformats.org/officeDocument/2006/relationships/slide" Target="/ppt/slides/slide4.xml" Id="Re87c031762b946e8" /><Relationship Type="http://schemas.openxmlformats.org/officeDocument/2006/relationships/slide" Target="/ppt/slides/slide5.xml" Id="R87211fc5d7fe46ca" /><Relationship Type="http://schemas.openxmlformats.org/officeDocument/2006/relationships/slide" Target="/ppt/slides/slide6.xml" Id="Rd849010d95794428" /><Relationship Type="http://schemas.openxmlformats.org/officeDocument/2006/relationships/slide" Target="/ppt/slides/slide7.xml" Id="R0e19cb936f6340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1ecac9a1b048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cb8e4b4494332" /><Relationship Type="http://schemas.openxmlformats.org/officeDocument/2006/relationships/theme" Target="/ppt/slideMasters/theme/theme1.xml" Id="Rf4b0f38c702a43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3cb8e4b44943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a5b8e302f45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2797c78ab43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e3e94ae6f46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3c018b6d34f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0478d91e849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9da82788144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5e6c7d1ee44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LAGARTO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LAGARTO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LAGARTO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LAGARTO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LAGARTO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LAGARTO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293 705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549 275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LAGARTO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LEONARDO QUALTERIO KIPFER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LAGARTO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Lørenvangen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930 543 985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LAGARTO AS</a:t>
            </a:r>
          </a:p>
        </p:txBody>
      </p:sp>
    </p:spTree>
  </p:cSld>
  <p:clrMapOvr>
    <a:masterClrMapping xmlns:a="http://schemas.openxmlformats.org/drawingml/2006/main"/>
  </p:clrMapOvr>
</p:sld>
</file>