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ec356086b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a5f1dd7e64064"/>
  </p:sldMasterIdLst>
  <p:sldIdLst>
    <p:sldId xmlns:r="http://schemas.openxmlformats.org/officeDocument/2006/relationships" id="256" r:id="R81d908a0d14b445d"/>
    <p:sldId xmlns:r="http://schemas.openxmlformats.org/officeDocument/2006/relationships" id="257" r:id="R8f46d6883c9a4419"/>
    <p:sldId xmlns:r="http://schemas.openxmlformats.org/officeDocument/2006/relationships" id="258" r:id="R0365ac08b5794d8a"/>
    <p:sldId xmlns:r="http://schemas.openxmlformats.org/officeDocument/2006/relationships" id="259" r:id="R501b05d674074df4"/>
    <p:sldId xmlns:r="http://schemas.openxmlformats.org/officeDocument/2006/relationships" id="260" r:id="R32a00e183d964c2b"/>
    <p:sldId xmlns:r="http://schemas.openxmlformats.org/officeDocument/2006/relationships" id="261" r:id="R336eabda986140a3"/>
    <p:sldId xmlns:r="http://schemas.openxmlformats.org/officeDocument/2006/relationships" id="262" r:id="Rf2ec8ec77f3b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a5f1dd7e64064" /><Relationship Type="http://schemas.openxmlformats.org/officeDocument/2006/relationships/slide" Target="/ppt/slides/slide1.xml" Id="R81d908a0d14b445d" /><Relationship Type="http://schemas.openxmlformats.org/officeDocument/2006/relationships/slide" Target="/ppt/slides/slide2.xml" Id="R8f46d6883c9a4419" /><Relationship Type="http://schemas.openxmlformats.org/officeDocument/2006/relationships/slide" Target="/ppt/slides/slide3.xml" Id="R0365ac08b5794d8a" /><Relationship Type="http://schemas.openxmlformats.org/officeDocument/2006/relationships/slide" Target="/ppt/slides/slide4.xml" Id="R501b05d674074df4" /><Relationship Type="http://schemas.openxmlformats.org/officeDocument/2006/relationships/slide" Target="/ppt/slides/slide5.xml" Id="R32a00e183d964c2b" /><Relationship Type="http://schemas.openxmlformats.org/officeDocument/2006/relationships/slide" Target="/ppt/slides/slide6.xml" Id="R336eabda986140a3" /><Relationship Type="http://schemas.openxmlformats.org/officeDocument/2006/relationships/slide" Target="/ppt/slides/slide7.xml" Id="Rf2ec8ec77f3b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dd78246d8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db78006e4d3d" /><Relationship Type="http://schemas.openxmlformats.org/officeDocument/2006/relationships/theme" Target="/ppt/slideMasters/theme/theme1.xml" Id="Re5ec24606b5a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cdb78006e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8a1f9dfa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fb02ff9b7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132df6786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21bf533a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57516dd5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c73632e6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8c7a9f613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CUELEBRE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CUELEBRE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RODRIGUEZ FERNANDEZ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CUELEBRE AS</a:t>
            </a:r>
          </a:p>
        </p:txBody>
      </p:sp>
    </p:spTree>
  </p:cSld>
  <p:clrMapOvr>
    <a:masterClrMapping xmlns:a="http://schemas.openxmlformats.org/drawingml/2006/main"/>
  </p:clrMapOvr>
</p:sld>
</file>