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3120a602a843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e5a5c79564c2e"/>
  </p:sldMasterIdLst>
  <p:sldIdLst>
    <p:sldId xmlns:r="http://schemas.openxmlformats.org/officeDocument/2006/relationships" id="256" r:id="R314ba90964af4c92"/>
    <p:sldId xmlns:r="http://schemas.openxmlformats.org/officeDocument/2006/relationships" id="257" r:id="Rc697ddcc78784050"/>
    <p:sldId xmlns:r="http://schemas.openxmlformats.org/officeDocument/2006/relationships" id="258" r:id="R62b5e2a79f884914"/>
    <p:sldId xmlns:r="http://schemas.openxmlformats.org/officeDocument/2006/relationships" id="259" r:id="R52364d36ec294cfc"/>
    <p:sldId xmlns:r="http://schemas.openxmlformats.org/officeDocument/2006/relationships" id="260" r:id="R0ba058a1f12e41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e5a5c79564c2e" /><Relationship Type="http://schemas.openxmlformats.org/officeDocument/2006/relationships/slide" Target="/ppt/slides/slide1.xml" Id="R314ba90964af4c92" /><Relationship Type="http://schemas.openxmlformats.org/officeDocument/2006/relationships/slide" Target="/ppt/slides/slide2.xml" Id="Rc697ddcc78784050" /><Relationship Type="http://schemas.openxmlformats.org/officeDocument/2006/relationships/slide" Target="/ppt/slides/slide3.xml" Id="R62b5e2a79f884914" /><Relationship Type="http://schemas.openxmlformats.org/officeDocument/2006/relationships/slide" Target="/ppt/slides/slide4.xml" Id="R52364d36ec294cfc" /><Relationship Type="http://schemas.openxmlformats.org/officeDocument/2006/relationships/slide" Target="/ppt/slides/slide5.xml" Id="R0ba058a1f12e41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28dc98bd87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0b8b2315c4183" /><Relationship Type="http://schemas.openxmlformats.org/officeDocument/2006/relationships/theme" Target="/ppt/slideMasters/theme/theme1.xml" Id="R9d17f6cb040942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0b8b2315c41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13336b90246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1212a10694b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8062e02ce4e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f23873df74c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f6724393f48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FYLKESKOMMUNE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Pedersens vei 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1721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930 580 694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FYLKESKOMMUNE</a:t>
            </a:r>
          </a:p>
        </p:txBody>
      </p:sp>
    </p:spTree>
  </p:cSld>
  <p:clrMapOvr>
    <a:masterClrMapping xmlns:a="http://schemas.openxmlformats.org/drawingml/2006/main"/>
  </p:clrMapOvr>
</p:sld>
</file>