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66548f6e3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90375aaae4a33"/>
  </p:sldMasterIdLst>
  <p:sldIdLst>
    <p:sldId xmlns:r="http://schemas.openxmlformats.org/officeDocument/2006/relationships" id="256" r:id="R9ad5ee9fa6a74167"/>
    <p:sldId xmlns:r="http://schemas.openxmlformats.org/officeDocument/2006/relationships" id="257" r:id="Ra635841aa6e341b4"/>
    <p:sldId xmlns:r="http://schemas.openxmlformats.org/officeDocument/2006/relationships" id="258" r:id="R4a095da8b512449e"/>
    <p:sldId xmlns:r="http://schemas.openxmlformats.org/officeDocument/2006/relationships" id="259" r:id="R8bc9ca82e34f449b"/>
    <p:sldId xmlns:r="http://schemas.openxmlformats.org/officeDocument/2006/relationships" id="260" r:id="Rfa11dd8a2dc34a6b"/>
    <p:sldId xmlns:r="http://schemas.openxmlformats.org/officeDocument/2006/relationships" id="261" r:id="R44c3c6dd44694857"/>
    <p:sldId xmlns:r="http://schemas.openxmlformats.org/officeDocument/2006/relationships" id="262" r:id="R5e3856a168bb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90375aaae4a33" /><Relationship Type="http://schemas.openxmlformats.org/officeDocument/2006/relationships/slide" Target="/ppt/slides/slide1.xml" Id="R9ad5ee9fa6a74167" /><Relationship Type="http://schemas.openxmlformats.org/officeDocument/2006/relationships/slide" Target="/ppt/slides/slide2.xml" Id="Ra635841aa6e341b4" /><Relationship Type="http://schemas.openxmlformats.org/officeDocument/2006/relationships/slide" Target="/ppt/slides/slide3.xml" Id="R4a095da8b512449e" /><Relationship Type="http://schemas.openxmlformats.org/officeDocument/2006/relationships/slide" Target="/ppt/slides/slide4.xml" Id="R8bc9ca82e34f449b" /><Relationship Type="http://schemas.openxmlformats.org/officeDocument/2006/relationships/slide" Target="/ppt/slides/slide5.xml" Id="Rfa11dd8a2dc34a6b" /><Relationship Type="http://schemas.openxmlformats.org/officeDocument/2006/relationships/slide" Target="/ppt/slides/slide6.xml" Id="R44c3c6dd44694857" /><Relationship Type="http://schemas.openxmlformats.org/officeDocument/2006/relationships/slide" Target="/ppt/slides/slide7.xml" Id="R5e3856a168bb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9ad7b57c4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df19886f4ece" /><Relationship Type="http://schemas.openxmlformats.org/officeDocument/2006/relationships/theme" Target="/ppt/slideMasters/theme/theme1.xml" Id="R2198859327a2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1df19886f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c12da1ec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9a588eb8d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5578bcff8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30316fa8b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b4f1b622f4b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91e4ae72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1abb33930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DISAGA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SALVE GALTELAND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Falbes gate 18C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930 603 155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DISAGA AS</a:t>
            </a:r>
          </a:p>
        </p:txBody>
      </p:sp>
    </p:spTree>
  </p:cSld>
  <p:clrMapOvr>
    <a:masterClrMapping xmlns:a="http://schemas.openxmlformats.org/drawingml/2006/main"/>
  </p:clrMapOvr>
</p:sld>
</file>