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70108e6e6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b4024884e4dfd"/>
  </p:sldMasterIdLst>
  <p:sldIdLst>
    <p:sldId xmlns:r="http://schemas.openxmlformats.org/officeDocument/2006/relationships" id="256" r:id="Ra611838924c14625"/>
    <p:sldId xmlns:r="http://schemas.openxmlformats.org/officeDocument/2006/relationships" id="257" r:id="Rf3d9e4e8805c468f"/>
    <p:sldId xmlns:r="http://schemas.openxmlformats.org/officeDocument/2006/relationships" id="258" r:id="R010d57cf6e1849e1"/>
    <p:sldId xmlns:r="http://schemas.openxmlformats.org/officeDocument/2006/relationships" id="259" r:id="R6cad2b2845054a2d"/>
    <p:sldId xmlns:r="http://schemas.openxmlformats.org/officeDocument/2006/relationships" id="260" r:id="R77e7ccf2b3e8417c"/>
    <p:sldId xmlns:r="http://schemas.openxmlformats.org/officeDocument/2006/relationships" id="261" r:id="R236380f377674537"/>
    <p:sldId xmlns:r="http://schemas.openxmlformats.org/officeDocument/2006/relationships" id="262" r:id="R82be92dcd199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b4024884e4dfd" /><Relationship Type="http://schemas.openxmlformats.org/officeDocument/2006/relationships/slide" Target="/ppt/slides/slide1.xml" Id="Ra611838924c14625" /><Relationship Type="http://schemas.openxmlformats.org/officeDocument/2006/relationships/slide" Target="/ppt/slides/slide2.xml" Id="Rf3d9e4e8805c468f" /><Relationship Type="http://schemas.openxmlformats.org/officeDocument/2006/relationships/slide" Target="/ppt/slides/slide3.xml" Id="R010d57cf6e1849e1" /><Relationship Type="http://schemas.openxmlformats.org/officeDocument/2006/relationships/slide" Target="/ppt/slides/slide4.xml" Id="R6cad2b2845054a2d" /><Relationship Type="http://schemas.openxmlformats.org/officeDocument/2006/relationships/slide" Target="/ppt/slides/slide5.xml" Id="R77e7ccf2b3e8417c" /><Relationship Type="http://schemas.openxmlformats.org/officeDocument/2006/relationships/slide" Target="/ppt/slides/slide6.xml" Id="R236380f377674537" /><Relationship Type="http://schemas.openxmlformats.org/officeDocument/2006/relationships/slide" Target="/ppt/slides/slide7.xml" Id="R82be92dcd199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7a69b5451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2cb7a2e44342" /><Relationship Type="http://schemas.openxmlformats.org/officeDocument/2006/relationships/theme" Target="/ppt/slideMasters/theme/theme1.xml" Id="R90f8ff55cc53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32cb7a2e4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9a237db7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db278272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5801bc76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4cc6c3a5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ee5c1d17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b237df18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b8936eb2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