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dd31b2ba14e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e0ed362874087"/>
  </p:sldMasterIdLst>
  <p:sldIdLst>
    <p:sldId xmlns:r="http://schemas.openxmlformats.org/officeDocument/2006/relationships" id="256" r:id="Rc1056695271b42ff"/>
    <p:sldId xmlns:r="http://schemas.openxmlformats.org/officeDocument/2006/relationships" id="257" r:id="Rcdf42d7a521f4128"/>
    <p:sldId xmlns:r="http://schemas.openxmlformats.org/officeDocument/2006/relationships" id="258" r:id="R860af984916e4e45"/>
    <p:sldId xmlns:r="http://schemas.openxmlformats.org/officeDocument/2006/relationships" id="259" r:id="R10d9fd626e9749c8"/>
    <p:sldId xmlns:r="http://schemas.openxmlformats.org/officeDocument/2006/relationships" id="260" r:id="R4c81f8742d864fc4"/>
    <p:sldId xmlns:r="http://schemas.openxmlformats.org/officeDocument/2006/relationships" id="261" r:id="R42ab94a6588a42cc"/>
    <p:sldId xmlns:r="http://schemas.openxmlformats.org/officeDocument/2006/relationships" id="262" r:id="Rcb825305bbb0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e0ed362874087" /><Relationship Type="http://schemas.openxmlformats.org/officeDocument/2006/relationships/slide" Target="/ppt/slides/slide1.xml" Id="Rc1056695271b42ff" /><Relationship Type="http://schemas.openxmlformats.org/officeDocument/2006/relationships/slide" Target="/ppt/slides/slide2.xml" Id="Rcdf42d7a521f4128" /><Relationship Type="http://schemas.openxmlformats.org/officeDocument/2006/relationships/slide" Target="/ppt/slides/slide3.xml" Id="R860af984916e4e45" /><Relationship Type="http://schemas.openxmlformats.org/officeDocument/2006/relationships/slide" Target="/ppt/slides/slide4.xml" Id="R10d9fd626e9749c8" /><Relationship Type="http://schemas.openxmlformats.org/officeDocument/2006/relationships/slide" Target="/ppt/slides/slide5.xml" Id="R4c81f8742d864fc4" /><Relationship Type="http://schemas.openxmlformats.org/officeDocument/2006/relationships/slide" Target="/ppt/slides/slide6.xml" Id="R42ab94a6588a42cc" /><Relationship Type="http://schemas.openxmlformats.org/officeDocument/2006/relationships/slide" Target="/ppt/slides/slide7.xml" Id="Rcb825305bbb0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565c4ed3e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77c6f6d1c425c" /><Relationship Type="http://schemas.openxmlformats.org/officeDocument/2006/relationships/theme" Target="/ppt/slideMasters/theme/theme1.xml" Id="R1fe58fecb1f4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77c6f6d1c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fd2cb4e65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8ebfcada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087717c9c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2b212b8f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a94389c3f4f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e56d8b3b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4bb6c4ca4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JANNICKE OSE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OSE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ØVERLI OSE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Gåseidmarka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930 621 188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JANNICKE OSE HOLDING AS</a:t>
            </a:r>
          </a:p>
        </p:txBody>
      </p:sp>
    </p:spTree>
  </p:cSld>
  <p:clrMapOvr>
    <a:masterClrMapping xmlns:a="http://schemas.openxmlformats.org/drawingml/2006/main"/>
  </p:clrMapOvr>
</p:sld>
</file>