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a72910ac8b45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645a0b571949ad"/>
  </p:sldMasterIdLst>
  <p:sldIdLst>
    <p:sldId xmlns:r="http://schemas.openxmlformats.org/officeDocument/2006/relationships" id="256" r:id="R9796d099bacf401d"/>
    <p:sldId xmlns:r="http://schemas.openxmlformats.org/officeDocument/2006/relationships" id="257" r:id="R77c804b1b2d24a77"/>
    <p:sldId xmlns:r="http://schemas.openxmlformats.org/officeDocument/2006/relationships" id="258" r:id="R01bcf312e8354eba"/>
    <p:sldId xmlns:r="http://schemas.openxmlformats.org/officeDocument/2006/relationships" id="259" r:id="R2ba01c220a3f43d8"/>
    <p:sldId xmlns:r="http://schemas.openxmlformats.org/officeDocument/2006/relationships" id="260" r:id="R82f1d734b3724237"/>
    <p:sldId xmlns:r="http://schemas.openxmlformats.org/officeDocument/2006/relationships" id="261" r:id="R2e83a3a6da9a4bc4"/>
    <p:sldId xmlns:r="http://schemas.openxmlformats.org/officeDocument/2006/relationships" id="262" r:id="Rda036fab65c246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645a0b571949ad" /><Relationship Type="http://schemas.openxmlformats.org/officeDocument/2006/relationships/slide" Target="/ppt/slides/slide1.xml" Id="R9796d099bacf401d" /><Relationship Type="http://schemas.openxmlformats.org/officeDocument/2006/relationships/slide" Target="/ppt/slides/slide2.xml" Id="R77c804b1b2d24a77" /><Relationship Type="http://schemas.openxmlformats.org/officeDocument/2006/relationships/slide" Target="/ppt/slides/slide3.xml" Id="R01bcf312e8354eba" /><Relationship Type="http://schemas.openxmlformats.org/officeDocument/2006/relationships/slide" Target="/ppt/slides/slide4.xml" Id="R2ba01c220a3f43d8" /><Relationship Type="http://schemas.openxmlformats.org/officeDocument/2006/relationships/slide" Target="/ppt/slides/slide5.xml" Id="R82f1d734b3724237" /><Relationship Type="http://schemas.openxmlformats.org/officeDocument/2006/relationships/slide" Target="/ppt/slides/slide6.xml" Id="R2e83a3a6da9a4bc4" /><Relationship Type="http://schemas.openxmlformats.org/officeDocument/2006/relationships/slide" Target="/ppt/slides/slide7.xml" Id="Rda036fab65c246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19e46837a445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43ff96eda4130" /><Relationship Type="http://schemas.openxmlformats.org/officeDocument/2006/relationships/theme" Target="/ppt/slideMasters/theme/theme1.xml" Id="Rb9da6b78a0ae4a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943ff96eda41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7132ce23048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46fff47b843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25d5410794d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0dc0a4fac49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9d6c070bc48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cf70d77c441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920dcb27e4e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SKIBS AS VARP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SKIBS AS VARP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SKIBS AS VARP ble etablert [år] og holder til i Tromsdalen.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SKIBS AS VARP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SKIBS AS VARP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SKIBS AS VARP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−626 398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9 345 057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50 602 359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50 648 755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SKIBS AS VARP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LUND BRØNNER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JØRGEN BRØNNER  –  15,8 %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SISSEL ANETTE BERGH BAKKE  –  15,1 %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HEDIN BRØNNER  –  10,8 %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HARALD BRØNNER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KIRSTEN GRUNER-HEGGE  –  8,3 %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SKIBS AS VARP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 Widdings veg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9020 Tromsdalen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gandjens@online.no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930 648 736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SKIBS AS VARP</a:t>
            </a:r>
          </a:p>
        </p:txBody>
      </p:sp>
    </p:spTree>
  </p:cSld>
  <p:clrMapOvr>
    <a:masterClrMapping xmlns:a="http://schemas.openxmlformats.org/drawingml/2006/main"/>
  </p:clrMapOvr>
</p:sld>
</file>