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985dea574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7677eaf7b45e0"/>
  </p:sldMasterIdLst>
  <p:sldIdLst>
    <p:sldId xmlns:r="http://schemas.openxmlformats.org/officeDocument/2006/relationships" id="256" r:id="Raf7159f307bd4b24"/>
    <p:sldId xmlns:r="http://schemas.openxmlformats.org/officeDocument/2006/relationships" id="257" r:id="R6fbab75fe9be470a"/>
    <p:sldId xmlns:r="http://schemas.openxmlformats.org/officeDocument/2006/relationships" id="258" r:id="R617a8c0bb47b49fc"/>
    <p:sldId xmlns:r="http://schemas.openxmlformats.org/officeDocument/2006/relationships" id="259" r:id="Rb3b09be1c54c42cb"/>
    <p:sldId xmlns:r="http://schemas.openxmlformats.org/officeDocument/2006/relationships" id="260" r:id="R2a27fe0120df4857"/>
    <p:sldId xmlns:r="http://schemas.openxmlformats.org/officeDocument/2006/relationships" id="261" r:id="R8ac5b374b1254c05"/>
    <p:sldId xmlns:r="http://schemas.openxmlformats.org/officeDocument/2006/relationships" id="262" r:id="R4d74b6dc5f15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7677eaf7b45e0" /><Relationship Type="http://schemas.openxmlformats.org/officeDocument/2006/relationships/slide" Target="/ppt/slides/slide1.xml" Id="Raf7159f307bd4b24" /><Relationship Type="http://schemas.openxmlformats.org/officeDocument/2006/relationships/slide" Target="/ppt/slides/slide2.xml" Id="R6fbab75fe9be470a" /><Relationship Type="http://schemas.openxmlformats.org/officeDocument/2006/relationships/slide" Target="/ppt/slides/slide3.xml" Id="R617a8c0bb47b49fc" /><Relationship Type="http://schemas.openxmlformats.org/officeDocument/2006/relationships/slide" Target="/ppt/slides/slide4.xml" Id="Rb3b09be1c54c42cb" /><Relationship Type="http://schemas.openxmlformats.org/officeDocument/2006/relationships/slide" Target="/ppt/slides/slide5.xml" Id="R2a27fe0120df4857" /><Relationship Type="http://schemas.openxmlformats.org/officeDocument/2006/relationships/slide" Target="/ppt/slides/slide6.xml" Id="R8ac5b374b1254c05" /><Relationship Type="http://schemas.openxmlformats.org/officeDocument/2006/relationships/slide" Target="/ppt/slides/slide7.xml" Id="R4d74b6dc5f15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ed9031db0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7f032f2c48fa" /><Relationship Type="http://schemas.openxmlformats.org/officeDocument/2006/relationships/theme" Target="/ppt/slideMasters/theme/theme1.xml" Id="Rfa2551fb0971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e7f032f2c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f3fcb649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51bfb22a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da09614a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e0f635a7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b5903f91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b04b51185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dbcedf0c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KAARBØGÅRDEN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KAARBØGÅRDEN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CARSTEN HOLST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CONRADI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HØVDE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CONRADI NORBYE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KAARBØ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DAWN CONRADI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Olavs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930 648 914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