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74d073dcfa44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794ca435fb42b1"/>
  </p:sldMasterIdLst>
  <p:sldIdLst>
    <p:sldId xmlns:r="http://schemas.openxmlformats.org/officeDocument/2006/relationships" id="256" r:id="R52704317625444de"/>
    <p:sldId xmlns:r="http://schemas.openxmlformats.org/officeDocument/2006/relationships" id="257" r:id="R2a599a60aa9e49d6"/>
    <p:sldId xmlns:r="http://schemas.openxmlformats.org/officeDocument/2006/relationships" id="258" r:id="R1d82a942b6c24129"/>
    <p:sldId xmlns:r="http://schemas.openxmlformats.org/officeDocument/2006/relationships" id="259" r:id="R8ca530f029794a11"/>
    <p:sldId xmlns:r="http://schemas.openxmlformats.org/officeDocument/2006/relationships" id="260" r:id="Re9b3bab0ab0c434e"/>
    <p:sldId xmlns:r="http://schemas.openxmlformats.org/officeDocument/2006/relationships" id="261" r:id="R6fcd0a9da2dd46e6"/>
    <p:sldId xmlns:r="http://schemas.openxmlformats.org/officeDocument/2006/relationships" id="262" r:id="R8683a6b1437841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794ca435fb42b1" /><Relationship Type="http://schemas.openxmlformats.org/officeDocument/2006/relationships/slide" Target="/ppt/slides/slide1.xml" Id="R52704317625444de" /><Relationship Type="http://schemas.openxmlformats.org/officeDocument/2006/relationships/slide" Target="/ppt/slides/slide2.xml" Id="R2a599a60aa9e49d6" /><Relationship Type="http://schemas.openxmlformats.org/officeDocument/2006/relationships/slide" Target="/ppt/slides/slide3.xml" Id="R1d82a942b6c24129" /><Relationship Type="http://schemas.openxmlformats.org/officeDocument/2006/relationships/slide" Target="/ppt/slides/slide4.xml" Id="R8ca530f029794a11" /><Relationship Type="http://schemas.openxmlformats.org/officeDocument/2006/relationships/slide" Target="/ppt/slides/slide5.xml" Id="Re9b3bab0ab0c434e" /><Relationship Type="http://schemas.openxmlformats.org/officeDocument/2006/relationships/slide" Target="/ppt/slides/slide6.xml" Id="R6fcd0a9da2dd46e6" /><Relationship Type="http://schemas.openxmlformats.org/officeDocument/2006/relationships/slide" Target="/ppt/slides/slide7.xml" Id="R8683a6b1437841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e922fdaeb443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511df100e945ad" /><Relationship Type="http://schemas.openxmlformats.org/officeDocument/2006/relationships/theme" Target="/ppt/slideMasters/theme/theme1.xml" Id="R8f491def945546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511df100e945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88aa408c147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8e834e7f446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b7d964f2694d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0366cb1c5446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af33febd847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dbbcbfe0b41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33553d518742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TREMA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TREMA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728 758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465 776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16 278 551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GROOS HELMER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GROOS HELMER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Holmenveien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lars@kalaas.no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930 668 656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TREMA AS</a:t>
            </a:r>
          </a:p>
        </p:txBody>
      </p:sp>
    </p:spTree>
  </p:cSld>
  <p:clrMapOvr>
    <a:masterClrMapping xmlns:a="http://schemas.openxmlformats.org/drawingml/2006/main"/>
  </p:clrMapOvr>
</p:sld>
</file>