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fcc7f2696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bcc184d71482b"/>
  </p:sldMasterIdLst>
  <p:sldIdLst>
    <p:sldId xmlns:r="http://schemas.openxmlformats.org/officeDocument/2006/relationships" id="256" r:id="Rb329d6198651467f"/>
    <p:sldId xmlns:r="http://schemas.openxmlformats.org/officeDocument/2006/relationships" id="257" r:id="R2a75d4db4a1d4dfb"/>
    <p:sldId xmlns:r="http://schemas.openxmlformats.org/officeDocument/2006/relationships" id="258" r:id="R20f32f0fe3284cdd"/>
    <p:sldId xmlns:r="http://schemas.openxmlformats.org/officeDocument/2006/relationships" id="259" r:id="R9dd168840de947db"/>
    <p:sldId xmlns:r="http://schemas.openxmlformats.org/officeDocument/2006/relationships" id="260" r:id="R1c76d2524f294979"/>
    <p:sldId xmlns:r="http://schemas.openxmlformats.org/officeDocument/2006/relationships" id="261" r:id="R10381905fa7d4dc8"/>
    <p:sldId xmlns:r="http://schemas.openxmlformats.org/officeDocument/2006/relationships" id="262" r:id="Raac6b45ecb77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bcc184d71482b" /><Relationship Type="http://schemas.openxmlformats.org/officeDocument/2006/relationships/slide" Target="/ppt/slides/slide1.xml" Id="Rb329d6198651467f" /><Relationship Type="http://schemas.openxmlformats.org/officeDocument/2006/relationships/slide" Target="/ppt/slides/slide2.xml" Id="R2a75d4db4a1d4dfb" /><Relationship Type="http://schemas.openxmlformats.org/officeDocument/2006/relationships/slide" Target="/ppt/slides/slide3.xml" Id="R20f32f0fe3284cdd" /><Relationship Type="http://schemas.openxmlformats.org/officeDocument/2006/relationships/slide" Target="/ppt/slides/slide4.xml" Id="R9dd168840de947db" /><Relationship Type="http://schemas.openxmlformats.org/officeDocument/2006/relationships/slide" Target="/ppt/slides/slide5.xml" Id="R1c76d2524f294979" /><Relationship Type="http://schemas.openxmlformats.org/officeDocument/2006/relationships/slide" Target="/ppt/slides/slide6.xml" Id="R10381905fa7d4dc8" /><Relationship Type="http://schemas.openxmlformats.org/officeDocument/2006/relationships/slide" Target="/ppt/slides/slide7.xml" Id="Raac6b45ecb77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90079b700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50b31bcca4f81" /><Relationship Type="http://schemas.openxmlformats.org/officeDocument/2006/relationships/theme" Target="/ppt/slideMasters/theme/theme1.xml" Id="R73293a7e538b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950b31bcca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b5ef61be9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7c99b773d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e852cad6a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024776182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824a1cb11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54c6aff9f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0651b2238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DAVA HOLDING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5 707 097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DAVIDSEN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3153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930 671 576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DAVA HOLDING AS</a:t>
            </a:r>
          </a:p>
        </p:txBody>
      </p:sp>
    </p:spTree>
  </p:cSld>
  <p:clrMapOvr>
    <a:masterClrMapping xmlns:a="http://schemas.openxmlformats.org/drawingml/2006/main"/>
  </p:clrMapOvr>
</p:sld>
</file>