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c699093e4540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0b11cbe1c14b95"/>
  </p:sldMasterIdLst>
  <p:sldIdLst>
    <p:sldId xmlns:r="http://schemas.openxmlformats.org/officeDocument/2006/relationships" id="256" r:id="Rb3bd26e03e204509"/>
    <p:sldId xmlns:r="http://schemas.openxmlformats.org/officeDocument/2006/relationships" id="257" r:id="Reac04f9621424098"/>
    <p:sldId xmlns:r="http://schemas.openxmlformats.org/officeDocument/2006/relationships" id="258" r:id="Rd1f86bfa9c2f4caf"/>
    <p:sldId xmlns:r="http://schemas.openxmlformats.org/officeDocument/2006/relationships" id="259" r:id="R8e66dc3cb1cf45be"/>
    <p:sldId xmlns:r="http://schemas.openxmlformats.org/officeDocument/2006/relationships" id="260" r:id="Rc8773e80a8db4a9b"/>
    <p:sldId xmlns:r="http://schemas.openxmlformats.org/officeDocument/2006/relationships" id="261" r:id="R984a68085590405e"/>
    <p:sldId xmlns:r="http://schemas.openxmlformats.org/officeDocument/2006/relationships" id="262" r:id="R4ce402485bf340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0b11cbe1c14b95" /><Relationship Type="http://schemas.openxmlformats.org/officeDocument/2006/relationships/slide" Target="/ppt/slides/slide1.xml" Id="Rb3bd26e03e204509" /><Relationship Type="http://schemas.openxmlformats.org/officeDocument/2006/relationships/slide" Target="/ppt/slides/slide2.xml" Id="Reac04f9621424098" /><Relationship Type="http://schemas.openxmlformats.org/officeDocument/2006/relationships/slide" Target="/ppt/slides/slide3.xml" Id="Rd1f86bfa9c2f4caf" /><Relationship Type="http://schemas.openxmlformats.org/officeDocument/2006/relationships/slide" Target="/ppt/slides/slide4.xml" Id="R8e66dc3cb1cf45be" /><Relationship Type="http://schemas.openxmlformats.org/officeDocument/2006/relationships/slide" Target="/ppt/slides/slide5.xml" Id="Rc8773e80a8db4a9b" /><Relationship Type="http://schemas.openxmlformats.org/officeDocument/2006/relationships/slide" Target="/ppt/slides/slide6.xml" Id="R984a68085590405e" /><Relationship Type="http://schemas.openxmlformats.org/officeDocument/2006/relationships/slide" Target="/ppt/slides/slide7.xml" Id="R4ce402485bf340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58f9e664544e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b77d893644c16" /><Relationship Type="http://schemas.openxmlformats.org/officeDocument/2006/relationships/theme" Target="/ppt/slideMasters/theme/theme1.xml" Id="Raf95d13260254e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0b77d893644c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120ffbfd047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fb11165d447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8e80f467f64a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02ef7e396b4c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569904f7849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4c1a009674f5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e286a55b7744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EXPERT RADIO - TV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EXPERT RADIO - TV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EXPERT RADIO - TV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EXPERT RADIO - TV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EXPERT RADIO - TV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EXPERT RADIO - TV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9 704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315 303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6 337 487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7 149 630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EXPERT RADIO - TV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HAUGEN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EXPERT RADIO - TV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Olsen Bergs gate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2615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61254111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930 683 418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EXPERT RADIO - TV AS</a:t>
            </a:r>
          </a:p>
        </p:txBody>
      </p:sp>
    </p:spTree>
  </p:cSld>
  <p:clrMapOvr>
    <a:masterClrMapping xmlns:a="http://schemas.openxmlformats.org/drawingml/2006/main"/>
  </p:clrMapOvr>
</p:sld>
</file>