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d74303a30648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faaa11071746f6"/>
  </p:sldMasterIdLst>
  <p:sldIdLst>
    <p:sldId xmlns:r="http://schemas.openxmlformats.org/officeDocument/2006/relationships" id="256" r:id="Re0a71ebd86ea4ba8"/>
    <p:sldId xmlns:r="http://schemas.openxmlformats.org/officeDocument/2006/relationships" id="257" r:id="R0f70ca5dafbd48ae"/>
    <p:sldId xmlns:r="http://schemas.openxmlformats.org/officeDocument/2006/relationships" id="258" r:id="R69fa13b57b084118"/>
    <p:sldId xmlns:r="http://schemas.openxmlformats.org/officeDocument/2006/relationships" id="259" r:id="R722f3e6363564f60"/>
    <p:sldId xmlns:r="http://schemas.openxmlformats.org/officeDocument/2006/relationships" id="260" r:id="Radfd9262640647ed"/>
    <p:sldId xmlns:r="http://schemas.openxmlformats.org/officeDocument/2006/relationships" id="261" r:id="R8d47efd023a946ca"/>
    <p:sldId xmlns:r="http://schemas.openxmlformats.org/officeDocument/2006/relationships" id="262" r:id="Rbcfa0e10331946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aaa11071746f6" /><Relationship Type="http://schemas.openxmlformats.org/officeDocument/2006/relationships/slide" Target="/ppt/slides/slide1.xml" Id="Re0a71ebd86ea4ba8" /><Relationship Type="http://schemas.openxmlformats.org/officeDocument/2006/relationships/slide" Target="/ppt/slides/slide2.xml" Id="R0f70ca5dafbd48ae" /><Relationship Type="http://schemas.openxmlformats.org/officeDocument/2006/relationships/slide" Target="/ppt/slides/slide3.xml" Id="R69fa13b57b084118" /><Relationship Type="http://schemas.openxmlformats.org/officeDocument/2006/relationships/slide" Target="/ppt/slides/slide4.xml" Id="R722f3e6363564f60" /><Relationship Type="http://schemas.openxmlformats.org/officeDocument/2006/relationships/slide" Target="/ppt/slides/slide5.xml" Id="Radfd9262640647ed" /><Relationship Type="http://schemas.openxmlformats.org/officeDocument/2006/relationships/slide" Target="/ppt/slides/slide6.xml" Id="R8d47efd023a946ca" /><Relationship Type="http://schemas.openxmlformats.org/officeDocument/2006/relationships/slide" Target="/ppt/slides/slide7.xml" Id="Rbcfa0e10331946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3b076187846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24e097705432d" /><Relationship Type="http://schemas.openxmlformats.org/officeDocument/2006/relationships/theme" Target="/ppt/slideMasters/theme/theme1.xml" Id="R60dd562c4bc941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24e09770543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713a639cd44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c575972bd48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b44a4a1534e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81cbc18ff44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64b99a3574a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d0ab5de6c45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9f191b2a24c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H4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H4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7 611 486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7 611 486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KARI HØILUND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HØILUND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MARGRETE KNAPKØYEN HEGGEN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RUTH-MARIE HØILUND LER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930 685 100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HOLDING AS</a:t>
            </a:r>
          </a:p>
        </p:txBody>
      </p:sp>
    </p:spTree>
  </p:cSld>
  <p:clrMapOvr>
    <a:masterClrMapping xmlns:a="http://schemas.openxmlformats.org/drawingml/2006/main"/>
  </p:clrMapOvr>
</p:sld>
</file>