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c1c8f04496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dd40556d84b7b"/>
  </p:sldMasterIdLst>
  <p:sldIdLst>
    <p:sldId xmlns:r="http://schemas.openxmlformats.org/officeDocument/2006/relationships" id="256" r:id="R1b9cbdddceb94761"/>
    <p:sldId xmlns:r="http://schemas.openxmlformats.org/officeDocument/2006/relationships" id="257" r:id="R47256c07714048d7"/>
    <p:sldId xmlns:r="http://schemas.openxmlformats.org/officeDocument/2006/relationships" id="258" r:id="Rc4b55ca4f516455c"/>
    <p:sldId xmlns:r="http://schemas.openxmlformats.org/officeDocument/2006/relationships" id="259" r:id="R5ba96d17c4a34e5a"/>
    <p:sldId xmlns:r="http://schemas.openxmlformats.org/officeDocument/2006/relationships" id="260" r:id="R9db4b751e7bb4ffd"/>
    <p:sldId xmlns:r="http://schemas.openxmlformats.org/officeDocument/2006/relationships" id="261" r:id="R5bea9331f1c94c44"/>
    <p:sldId xmlns:r="http://schemas.openxmlformats.org/officeDocument/2006/relationships" id="262" r:id="Rc80ff7934701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dd40556d84b7b" /><Relationship Type="http://schemas.openxmlformats.org/officeDocument/2006/relationships/slide" Target="/ppt/slides/slide1.xml" Id="R1b9cbdddceb94761" /><Relationship Type="http://schemas.openxmlformats.org/officeDocument/2006/relationships/slide" Target="/ppt/slides/slide2.xml" Id="R47256c07714048d7" /><Relationship Type="http://schemas.openxmlformats.org/officeDocument/2006/relationships/slide" Target="/ppt/slides/slide3.xml" Id="Rc4b55ca4f516455c" /><Relationship Type="http://schemas.openxmlformats.org/officeDocument/2006/relationships/slide" Target="/ppt/slides/slide4.xml" Id="R5ba96d17c4a34e5a" /><Relationship Type="http://schemas.openxmlformats.org/officeDocument/2006/relationships/slide" Target="/ppt/slides/slide5.xml" Id="R9db4b751e7bb4ffd" /><Relationship Type="http://schemas.openxmlformats.org/officeDocument/2006/relationships/slide" Target="/ppt/slides/slide6.xml" Id="R5bea9331f1c94c44" /><Relationship Type="http://schemas.openxmlformats.org/officeDocument/2006/relationships/slide" Target="/ppt/slides/slide7.xml" Id="Rc80ff7934701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2514a3ede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7fb134f5a49bb" /><Relationship Type="http://schemas.openxmlformats.org/officeDocument/2006/relationships/theme" Target="/ppt/slideMasters/theme/theme1.xml" Id="R31a83a45c7d9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7fb134f5a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5f0b04dc045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b8b289988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45aff15fa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36158035c41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3071c277540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27823d73946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e2fcd308d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14 107 410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7 380 678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H4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