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5473237d3dc4c5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c71b04f77224aa8"/>
  </p:sldMasterIdLst>
  <p:sldIdLst>
    <p:sldId xmlns:r="http://schemas.openxmlformats.org/officeDocument/2006/relationships" id="256" r:id="R1365deb9b3b049ca"/>
    <p:sldId xmlns:r="http://schemas.openxmlformats.org/officeDocument/2006/relationships" id="257" r:id="R399677bb2b39433e"/>
    <p:sldId xmlns:r="http://schemas.openxmlformats.org/officeDocument/2006/relationships" id="258" r:id="Rec20709bf8e74366"/>
    <p:sldId xmlns:r="http://schemas.openxmlformats.org/officeDocument/2006/relationships" id="259" r:id="Reb7cd549243e4a9b"/>
    <p:sldId xmlns:r="http://schemas.openxmlformats.org/officeDocument/2006/relationships" id="260" r:id="R0099b1cca0ca4fad"/>
    <p:sldId xmlns:r="http://schemas.openxmlformats.org/officeDocument/2006/relationships" id="261" r:id="R543917a77ce94976"/>
    <p:sldId xmlns:r="http://schemas.openxmlformats.org/officeDocument/2006/relationships" id="262" r:id="Ree22b0ce5c9447f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c71b04f77224aa8" /><Relationship Type="http://schemas.openxmlformats.org/officeDocument/2006/relationships/slide" Target="/ppt/slides/slide1.xml" Id="R1365deb9b3b049ca" /><Relationship Type="http://schemas.openxmlformats.org/officeDocument/2006/relationships/slide" Target="/ppt/slides/slide2.xml" Id="R399677bb2b39433e" /><Relationship Type="http://schemas.openxmlformats.org/officeDocument/2006/relationships/slide" Target="/ppt/slides/slide3.xml" Id="Rec20709bf8e74366" /><Relationship Type="http://schemas.openxmlformats.org/officeDocument/2006/relationships/slide" Target="/ppt/slides/slide4.xml" Id="Reb7cd549243e4a9b" /><Relationship Type="http://schemas.openxmlformats.org/officeDocument/2006/relationships/slide" Target="/ppt/slides/slide5.xml" Id="R0099b1cca0ca4fad" /><Relationship Type="http://schemas.openxmlformats.org/officeDocument/2006/relationships/slide" Target="/ppt/slides/slide6.xml" Id="R543917a77ce94976" /><Relationship Type="http://schemas.openxmlformats.org/officeDocument/2006/relationships/slide" Target="/ppt/slides/slide7.xml" Id="Ree22b0ce5c9447f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d6fd5eaeb1b4f9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be683946ae7476e" /><Relationship Type="http://schemas.openxmlformats.org/officeDocument/2006/relationships/theme" Target="/ppt/slideMasters/theme/theme1.xml" Id="R507126746424405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be683946ae7476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9fddd2155054fd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2fdb83c39674cb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13b790864f41e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b40b07bb3f746c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dd5bcc467d4f0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ec4a3afb94e45c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f9f3866f24467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CILLI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CILLI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CILLI HOLDING AS ble etablert [år] og holder til i Snarøya.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CILLI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CILLI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CILLI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−6 880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363 991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838 580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1 273 580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CILLI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CECILIE ELVESTAD IRGENS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CILLI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Cecilie Irgens, Fürstveien 1C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1367 Snarøya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930 697 095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CILLI HOLDING AS</a:t>
            </a:r>
          </a:p>
        </p:txBody>
      </p:sp>
    </p:spTree>
  </p:cSld>
  <p:clrMapOvr>
    <a:masterClrMapping xmlns:a="http://schemas.openxmlformats.org/drawingml/2006/main"/>
  </p:clrMapOvr>
</p:sld>
</file>