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fa509017d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c6699ee594832"/>
  </p:sldMasterIdLst>
  <p:sldIdLst>
    <p:sldId xmlns:r="http://schemas.openxmlformats.org/officeDocument/2006/relationships" id="256" r:id="R6b09af90f975463e"/>
    <p:sldId xmlns:r="http://schemas.openxmlformats.org/officeDocument/2006/relationships" id="257" r:id="R7179cfd478ff4ff0"/>
    <p:sldId xmlns:r="http://schemas.openxmlformats.org/officeDocument/2006/relationships" id="258" r:id="Raf460202828b4eea"/>
    <p:sldId xmlns:r="http://schemas.openxmlformats.org/officeDocument/2006/relationships" id="259" r:id="R2bc4ef43d3c64f23"/>
    <p:sldId xmlns:r="http://schemas.openxmlformats.org/officeDocument/2006/relationships" id="260" r:id="Rcf034336e18c4e9f"/>
    <p:sldId xmlns:r="http://schemas.openxmlformats.org/officeDocument/2006/relationships" id="261" r:id="R04e17560fd6941f1"/>
    <p:sldId xmlns:r="http://schemas.openxmlformats.org/officeDocument/2006/relationships" id="262" r:id="R6287703097b1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c6699ee594832" /><Relationship Type="http://schemas.openxmlformats.org/officeDocument/2006/relationships/slide" Target="/ppt/slides/slide1.xml" Id="R6b09af90f975463e" /><Relationship Type="http://schemas.openxmlformats.org/officeDocument/2006/relationships/slide" Target="/ppt/slides/slide2.xml" Id="R7179cfd478ff4ff0" /><Relationship Type="http://schemas.openxmlformats.org/officeDocument/2006/relationships/slide" Target="/ppt/slides/slide3.xml" Id="Raf460202828b4eea" /><Relationship Type="http://schemas.openxmlformats.org/officeDocument/2006/relationships/slide" Target="/ppt/slides/slide4.xml" Id="R2bc4ef43d3c64f23" /><Relationship Type="http://schemas.openxmlformats.org/officeDocument/2006/relationships/slide" Target="/ppt/slides/slide5.xml" Id="Rcf034336e18c4e9f" /><Relationship Type="http://schemas.openxmlformats.org/officeDocument/2006/relationships/slide" Target="/ppt/slides/slide6.xml" Id="R04e17560fd6941f1" /><Relationship Type="http://schemas.openxmlformats.org/officeDocument/2006/relationships/slide" Target="/ppt/slides/slide7.xml" Id="R6287703097b1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60e8d07ce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a4f643c64636" /><Relationship Type="http://schemas.openxmlformats.org/officeDocument/2006/relationships/theme" Target="/ppt/slideMasters/theme/theme1.xml" Id="Rd0058490e846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6a4f643c6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9fbfd711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29ea166a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5987f37e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c73d1752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5c947238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9ef82f32d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59638718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SØMO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SØNDERAAL MOHAUGEN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MALENE MOHAUGEN SØNDERAAL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Morens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