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823b4259a45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3272916ca460f"/>
  </p:sldMasterIdLst>
  <p:sldIdLst>
    <p:sldId xmlns:r="http://schemas.openxmlformats.org/officeDocument/2006/relationships" id="256" r:id="R376575f60498429f"/>
    <p:sldId xmlns:r="http://schemas.openxmlformats.org/officeDocument/2006/relationships" id="257" r:id="R9c1da39d8c5146af"/>
    <p:sldId xmlns:r="http://schemas.openxmlformats.org/officeDocument/2006/relationships" id="258" r:id="Ra6d7dede401e4cf5"/>
    <p:sldId xmlns:r="http://schemas.openxmlformats.org/officeDocument/2006/relationships" id="259" r:id="Rf5c12528a6804338"/>
    <p:sldId xmlns:r="http://schemas.openxmlformats.org/officeDocument/2006/relationships" id="260" r:id="R655b5e5f161a4ef0"/>
    <p:sldId xmlns:r="http://schemas.openxmlformats.org/officeDocument/2006/relationships" id="261" r:id="Rf44c479e5c6e47c4"/>
    <p:sldId xmlns:r="http://schemas.openxmlformats.org/officeDocument/2006/relationships" id="262" r:id="R95c4fafb75804d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3272916ca460f" /><Relationship Type="http://schemas.openxmlformats.org/officeDocument/2006/relationships/slide" Target="/ppt/slides/slide1.xml" Id="R376575f60498429f" /><Relationship Type="http://schemas.openxmlformats.org/officeDocument/2006/relationships/slide" Target="/ppt/slides/slide2.xml" Id="R9c1da39d8c5146af" /><Relationship Type="http://schemas.openxmlformats.org/officeDocument/2006/relationships/slide" Target="/ppt/slides/slide3.xml" Id="Ra6d7dede401e4cf5" /><Relationship Type="http://schemas.openxmlformats.org/officeDocument/2006/relationships/slide" Target="/ppt/slides/slide4.xml" Id="Rf5c12528a6804338" /><Relationship Type="http://schemas.openxmlformats.org/officeDocument/2006/relationships/slide" Target="/ppt/slides/slide5.xml" Id="R655b5e5f161a4ef0" /><Relationship Type="http://schemas.openxmlformats.org/officeDocument/2006/relationships/slide" Target="/ppt/slides/slide6.xml" Id="Rf44c479e5c6e47c4" /><Relationship Type="http://schemas.openxmlformats.org/officeDocument/2006/relationships/slide" Target="/ppt/slides/slide7.xml" Id="R95c4fafb75804d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3b7ffa0484e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c07e917c64399" /><Relationship Type="http://schemas.openxmlformats.org/officeDocument/2006/relationships/theme" Target="/ppt/slideMasters/theme/theme1.xml" Id="R1c627dad9cf1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bc07e917c643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f64251b5e45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2ecc3513747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52205d93d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5fc251406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3615859424b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4e040e0b14d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6dbec185e43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FASTEST WAY ONLY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FASTEST WAY ONLY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FASTEST WAY ONLY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FASTEST WAY ONLY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FASTEST WAY ONLY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FASTEST WAY ONLY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846 361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1 717 038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1 728 949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FASTEST WAY ONLY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FJELDSTAD RAVNÅS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FASTEST WAY ONLY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Fjeldstad Ravnås, Strandstubben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930 715 867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FASTEST WAY ONLY AS</a:t>
            </a:r>
          </a:p>
        </p:txBody>
      </p:sp>
    </p:spTree>
  </p:cSld>
  <p:clrMapOvr>
    <a:masterClrMapping xmlns:a="http://schemas.openxmlformats.org/drawingml/2006/main"/>
  </p:clrMapOvr>
</p:sld>
</file>